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709" r:id="rId1"/>
  </p:sldMasterIdLst>
  <p:notesMasterIdLst>
    <p:notesMasterId r:id="rId28"/>
  </p:notesMasterIdLst>
  <p:handoutMasterIdLst>
    <p:handoutMasterId r:id="rId29"/>
  </p:handoutMasterIdLst>
  <p:sldIdLst>
    <p:sldId id="256" r:id="rId2"/>
    <p:sldId id="277" r:id="rId3"/>
    <p:sldId id="279" r:id="rId4"/>
    <p:sldId id="289" r:id="rId5"/>
    <p:sldId id="270" r:id="rId6"/>
    <p:sldId id="269" r:id="rId7"/>
    <p:sldId id="271" r:id="rId8"/>
    <p:sldId id="257" r:id="rId9"/>
    <p:sldId id="285" r:id="rId10"/>
    <p:sldId id="263" r:id="rId11"/>
    <p:sldId id="288" r:id="rId12"/>
    <p:sldId id="267" r:id="rId13"/>
    <p:sldId id="281" r:id="rId14"/>
    <p:sldId id="282" r:id="rId15"/>
    <p:sldId id="284" r:id="rId16"/>
    <p:sldId id="262" r:id="rId17"/>
    <p:sldId id="272" r:id="rId18"/>
    <p:sldId id="261" r:id="rId19"/>
    <p:sldId id="258" r:id="rId20"/>
    <p:sldId id="264" r:id="rId21"/>
    <p:sldId id="274" r:id="rId22"/>
    <p:sldId id="290" r:id="rId23"/>
    <p:sldId id="291" r:id="rId24"/>
    <p:sldId id="292" r:id="rId25"/>
    <p:sldId id="283" r:id="rId26"/>
    <p:sldId id="276" r:id="rId27"/>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Open Sans" panose="020B0606030504020204" pitchFamily="34" charset="0"/>
      <p:regular r:id="rId34"/>
      <p:bold r:id="rId35"/>
      <p:italic r:id="rId36"/>
      <p:boldItalic r:id="rId37"/>
    </p:embeddedFont>
    <p:embeddedFont>
      <p:font typeface="Source Sans Pro" panose="020B0503030403020204" pitchFamily="34" charset="0"/>
      <p:regular r:id="rId38"/>
      <p:bold r:id="rId39"/>
      <p:italic r:id="rId40"/>
      <p:boldItalic r:id="rId41"/>
    </p:embeddedFont>
  </p:embeddedFontLst>
  <p:custDataLst>
    <p:tags r:id="rId42"/>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beth Hood" initials="EH" lastIdx="32" clrIdx="0">
    <p:extLst>
      <p:ext uri="{19B8F6BF-5375-455C-9EA6-DF929625EA0E}">
        <p15:presenceInfo xmlns:p15="http://schemas.microsoft.com/office/powerpoint/2012/main" userId="6c3f068d14c27fb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84" autoAdjust="0"/>
    <p:restoredTop sz="94660"/>
  </p:normalViewPr>
  <p:slideViewPr>
    <p:cSldViewPr snapToGrid="0" showGuides="1">
      <p:cViewPr varScale="1">
        <p:scale>
          <a:sx n="128" d="100"/>
          <a:sy n="128" d="100"/>
        </p:scale>
        <p:origin x="200" y="103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96" d="100"/>
          <a:sy n="96" d="100"/>
        </p:scale>
        <p:origin x="355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2.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3490169207215256"/>
          <c:y val="4.4047656843407779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Region</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967-4A93-9A70-DA5F1F4F6041}"/>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967-4A93-9A70-DA5F1F4F6041}"/>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3967-4A93-9A70-DA5F1F4F6041}"/>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Sheet1!$A$2:$A$4</c:f>
              <c:strCache>
                <c:ptCount val="3"/>
                <c:pt idx="0">
                  <c:v>North America</c:v>
                </c:pt>
                <c:pt idx="1">
                  <c:v>Europe</c:v>
                </c:pt>
                <c:pt idx="2">
                  <c:v>Asia/Other</c:v>
                </c:pt>
              </c:strCache>
            </c:strRef>
          </c:cat>
          <c:val>
            <c:numRef>
              <c:f>Sheet1!$B$2:$B$4</c:f>
              <c:numCache>
                <c:formatCode>0.00%</c:formatCode>
                <c:ptCount val="3"/>
                <c:pt idx="0">
                  <c:v>0.33329999999999999</c:v>
                </c:pt>
                <c:pt idx="1">
                  <c:v>0.33329999999999999</c:v>
                </c:pt>
                <c:pt idx="2">
                  <c:v>0.33329999999999999</c:v>
                </c:pt>
              </c:numCache>
            </c:numRef>
          </c:val>
          <c:extLst>
            <c:ext xmlns:c16="http://schemas.microsoft.com/office/drawing/2014/chart" uri="{C3380CC4-5D6E-409C-BE32-E72D297353CC}">
              <c16:uniqueId val="{00000000-C17C-452B-9722-64D262CF80B3}"/>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0402067536571569"/>
          <c:y val="0.34323928506877521"/>
          <c:w val="0.39597932463428442"/>
          <c:h val="0.52247040123243038"/>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25400" cap="flat" cmpd="sng" algn="ctr">
      <a:solidFill>
        <a:schemeClr val="accent1">
          <a:shade val="50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70E68C-E9C6-4B18-BABA-238E970C74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6D821E2-5A06-464A-809D-B2766980054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0DC119-563E-4C57-810B-86C639D91FEE}" type="datetimeFigureOut">
              <a:rPr lang="en-US" smtClean="0"/>
              <a:t>4/15/20</a:t>
            </a:fld>
            <a:endParaRPr lang="en-US"/>
          </a:p>
        </p:txBody>
      </p:sp>
      <p:sp>
        <p:nvSpPr>
          <p:cNvPr id="4" name="Footer Placeholder 3">
            <a:extLst>
              <a:ext uri="{FF2B5EF4-FFF2-40B4-BE49-F238E27FC236}">
                <a16:creationId xmlns:a16="http://schemas.microsoft.com/office/drawing/2014/main" id="{890066A3-7FBA-4441-A3A2-656A564910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0C34BC0-5B3C-4C9C-B0C7-A956A59E2EC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4F13AC-FEE9-4920-A338-ACAE3A041E6B}" type="slidenum">
              <a:rPr lang="en-US" smtClean="0"/>
              <a:t>‹#›</a:t>
            </a:fld>
            <a:endParaRPr lang="en-US"/>
          </a:p>
        </p:txBody>
      </p:sp>
    </p:spTree>
    <p:extLst>
      <p:ext uri="{BB962C8B-B14F-4D97-AF65-F5344CB8AC3E}">
        <p14:creationId xmlns:p14="http://schemas.microsoft.com/office/powerpoint/2010/main" val="9092108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19D6A2-A8B9-2440-908C-963F34523D65}" type="datetimeFigureOut">
              <a:rPr lang="en-US" smtClean="0"/>
              <a:t>4/15/20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EA5035-9325-CA41-94E4-859529339839}" type="slidenum">
              <a:rPr lang="en-US" smtClean="0"/>
              <a:t>‹#›</a:t>
            </a:fld>
            <a:endParaRPr lang="en-US"/>
          </a:p>
        </p:txBody>
      </p:sp>
    </p:spTree>
    <p:extLst>
      <p:ext uri="{BB962C8B-B14F-4D97-AF65-F5344CB8AC3E}">
        <p14:creationId xmlns:p14="http://schemas.microsoft.com/office/powerpoint/2010/main" val="1531395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mailto:reports@bioinfoinc.com" TargetMode="External"/><Relationship Id="rId7" Type="http://schemas.openxmlformats.org/officeDocument/2006/relationships/hyperlink" Target="https://www.youtube.com/user/BioInformaticsLLC" TargetMode="External"/><Relationship Id="rId2" Type="http://schemas.openxmlformats.org/officeDocument/2006/relationships/hyperlink" Target="http://www.bioinfoinc.com/" TargetMode="External"/><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hyperlink" Target="https://bioinfoinc.com/reports/" TargetMode="External"/><Relationship Id="rId5" Type="http://schemas.openxmlformats.org/officeDocument/2006/relationships/hyperlink" Target="https://twitter.com/BioInfoInc" TargetMode="External"/><Relationship Id="rId10" Type="http://schemas.openxmlformats.org/officeDocument/2006/relationships/image" Target="../media/image7.png"/><Relationship Id="rId4" Type="http://schemas.openxmlformats.org/officeDocument/2006/relationships/hyperlink" Target="http://www.scienceandmedicinegroup.com/" TargetMode="External"/><Relationship Id="rId9" Type="http://schemas.openxmlformats.org/officeDocument/2006/relationships/hyperlink" Target="https://www.linkedin.com/company/bioinformatics-llc/"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0"/>
        <p:cNvGrpSpPr/>
        <p:nvPr/>
      </p:nvGrpSpPr>
      <p:grpSpPr>
        <a:xfrm>
          <a:off x="0" y="0"/>
          <a:ext cx="0" cy="0"/>
          <a:chOff x="0" y="0"/>
          <a:chExt cx="0" cy="0"/>
        </a:xfrm>
      </p:grpSpPr>
      <p:sp>
        <p:nvSpPr>
          <p:cNvPr id="12" name="Rectangle 11">
            <a:extLst>
              <a:ext uri="{FF2B5EF4-FFF2-40B4-BE49-F238E27FC236}">
                <a16:creationId xmlns:a16="http://schemas.microsoft.com/office/drawing/2014/main" id="{1878AFEC-3EE9-7146-89EB-02CBDA2342ED}"/>
              </a:ext>
            </a:extLst>
          </p:cNvPr>
          <p:cNvSpPr/>
          <p:nvPr userDrawn="1"/>
        </p:nvSpPr>
        <p:spPr>
          <a:xfrm>
            <a:off x="0" y="3102"/>
            <a:ext cx="12192000" cy="6356350"/>
          </a:xfrm>
          <a:prstGeom prst="rect">
            <a:avLst/>
          </a:prstGeom>
          <a:gradFill>
            <a:gsLst>
              <a:gs pos="73000">
                <a:srgbClr val="2E8EC8"/>
              </a:gs>
              <a:gs pos="46000">
                <a:srgbClr val="2F8EC9"/>
              </a:gs>
              <a:gs pos="32000">
                <a:srgbClr val="2A75B6"/>
              </a:gs>
              <a:gs pos="10000">
                <a:srgbClr val="244880"/>
              </a:gs>
              <a:gs pos="0">
                <a:srgbClr val="244880"/>
              </a:gs>
              <a:gs pos="100000">
                <a:srgbClr val="306EA3"/>
              </a:gs>
            </a:gsLst>
            <a:lin ang="6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6A285816-8ED7-154C-B4C3-44CB0FC7C1C9}"/>
              </a:ext>
            </a:extLst>
          </p:cNvPr>
          <p:cNvPicPr>
            <a:picLocks noChangeAspect="1"/>
          </p:cNvPicPr>
          <p:nvPr userDrawn="1"/>
        </p:nvPicPr>
        <p:blipFill>
          <a:blip r:embed="rId2">
            <a:alphaModFix amt="65000"/>
          </a:blip>
          <a:stretch>
            <a:fillRect/>
          </a:stretch>
        </p:blipFill>
        <p:spPr>
          <a:xfrm>
            <a:off x="926933" y="2372636"/>
            <a:ext cx="7987353" cy="3369475"/>
          </a:xfrm>
          <a:prstGeom prst="rect">
            <a:avLst/>
          </a:prstGeom>
        </p:spPr>
      </p:pic>
      <p:sp>
        <p:nvSpPr>
          <p:cNvPr id="14" name="Rounded Rectangle 13">
            <a:extLst>
              <a:ext uri="{FF2B5EF4-FFF2-40B4-BE49-F238E27FC236}">
                <a16:creationId xmlns:a16="http://schemas.microsoft.com/office/drawing/2014/main" id="{334FAA7A-8DA3-C34E-A9BC-4B7967AFCFEA}"/>
              </a:ext>
            </a:extLst>
          </p:cNvPr>
          <p:cNvSpPr/>
          <p:nvPr userDrawn="1"/>
        </p:nvSpPr>
        <p:spPr>
          <a:xfrm>
            <a:off x="7016328" y="-179431"/>
            <a:ext cx="4680121" cy="926756"/>
          </a:xfrm>
          <a:prstGeom prst="roundRect">
            <a:avLst>
              <a:gd name="adj" fmla="val 24359"/>
            </a:avLst>
          </a:prstGeom>
          <a:gradFill>
            <a:gsLst>
              <a:gs pos="36000">
                <a:srgbClr val="86BF3B"/>
              </a:gs>
              <a:gs pos="100000">
                <a:srgbClr val="397E3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Google Shape;22;p2"/>
          <p:cNvSpPr/>
          <p:nvPr/>
        </p:nvSpPr>
        <p:spPr>
          <a:xfrm>
            <a:off x="6350" y="6356350"/>
            <a:ext cx="12179300" cy="5016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23" name="Google Shape;23;p2"/>
          <p:cNvSpPr txBox="1">
            <a:spLocks noGrp="1"/>
          </p:cNvSpPr>
          <p:nvPr>
            <p:ph type="ctrTitle"/>
          </p:nvPr>
        </p:nvSpPr>
        <p:spPr>
          <a:xfrm>
            <a:off x="3272477" y="2970249"/>
            <a:ext cx="8253284" cy="2063772"/>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chemeClr val="lt1"/>
              </a:buClr>
              <a:buSzPts val="4000"/>
              <a:buFont typeface="Open Sans"/>
              <a:buNone/>
              <a:defRPr sz="4000" b="0" i="0" u="none" strike="noStrike" cap="none">
                <a:solidFill>
                  <a:schemeClr val="lt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dirty="0"/>
          </a:p>
        </p:txBody>
      </p:sp>
      <p:sp>
        <p:nvSpPr>
          <p:cNvPr id="24" name="Google Shape;24;p2"/>
          <p:cNvSpPr txBox="1">
            <a:spLocks noGrp="1"/>
          </p:cNvSpPr>
          <p:nvPr>
            <p:ph type="subTitle" idx="1" hasCustomPrompt="1"/>
          </p:nvPr>
        </p:nvSpPr>
        <p:spPr>
          <a:xfrm>
            <a:off x="3083070" y="1952361"/>
            <a:ext cx="7086600" cy="1017888"/>
          </a:xfrm>
          <a:prstGeom prst="rect">
            <a:avLst/>
          </a:prstGeom>
          <a:noFill/>
          <a:ln>
            <a:noFill/>
          </a:ln>
        </p:spPr>
        <p:txBody>
          <a:bodyPr spcFirstLastPara="1" wrap="none" lIns="0" tIns="0" rIns="0" bIns="0" anchor="t" anchorCtr="0"/>
          <a:lstStyle>
            <a:lvl1pPr marL="228600" marR="0" lvl="0" indent="0" algn="l" rtl="0">
              <a:lnSpc>
                <a:spcPct val="90000"/>
              </a:lnSpc>
              <a:spcBef>
                <a:spcPts val="1000"/>
              </a:spcBef>
              <a:spcAft>
                <a:spcPts val="0"/>
              </a:spcAft>
              <a:buClr>
                <a:schemeClr val="accent5"/>
              </a:buClr>
              <a:buSzPts val="2000"/>
              <a:buFontTx/>
              <a:buNone/>
              <a:defRPr sz="2000" b="0" i="0" u="none" strike="noStrike" cap="none">
                <a:solidFill>
                  <a:schemeClr val="accent3"/>
                </a:solidFill>
                <a:latin typeface="Open Sans"/>
                <a:ea typeface="Open Sans"/>
                <a:cs typeface="Open Sans"/>
                <a:sym typeface="Open Sans"/>
              </a:defRPr>
            </a:lvl1pPr>
            <a:lvl2pPr marR="0" lvl="1" algn="ctr" rtl="0">
              <a:lnSpc>
                <a:spcPct val="90000"/>
              </a:lnSpc>
              <a:spcBef>
                <a:spcPts val="500"/>
              </a:spcBef>
              <a:spcAft>
                <a:spcPts val="0"/>
              </a:spcAft>
              <a:buClr>
                <a:schemeClr val="accent5"/>
              </a:buClr>
              <a:buSzPts val="2000"/>
              <a:buFont typeface="Open Sans"/>
              <a:buNone/>
              <a:defRPr sz="2000" b="0" i="0" u="none" strike="noStrike" cap="none">
                <a:solidFill>
                  <a:schemeClr val="dk1"/>
                </a:solidFill>
                <a:latin typeface="Open Sans"/>
                <a:ea typeface="Open Sans"/>
                <a:cs typeface="Open Sans"/>
                <a:sym typeface="Open Sans"/>
              </a:defRPr>
            </a:lvl2pPr>
            <a:lvl3pPr marR="0" lvl="2" algn="ctr" rtl="0">
              <a:lnSpc>
                <a:spcPct val="90000"/>
              </a:lnSpc>
              <a:spcBef>
                <a:spcPts val="500"/>
              </a:spcBef>
              <a:spcAft>
                <a:spcPts val="0"/>
              </a:spcAft>
              <a:buClr>
                <a:schemeClr val="accent5"/>
              </a:buClr>
              <a:buSzPts val="1800"/>
              <a:buFont typeface="Open Sans"/>
              <a:buNone/>
              <a:defRPr sz="1800" b="0" i="0" u="none" strike="noStrike" cap="none">
                <a:solidFill>
                  <a:schemeClr val="dk1"/>
                </a:solidFill>
                <a:latin typeface="Open Sans"/>
                <a:ea typeface="Open Sans"/>
                <a:cs typeface="Open Sans"/>
                <a:sym typeface="Open Sans"/>
              </a:defRPr>
            </a:lvl3pPr>
            <a:lvl4pPr marR="0" lvl="3" algn="ctr" rtl="0">
              <a:lnSpc>
                <a:spcPct val="90000"/>
              </a:lnSpc>
              <a:spcBef>
                <a:spcPts val="500"/>
              </a:spcBef>
              <a:spcAft>
                <a:spcPts val="0"/>
              </a:spcAft>
              <a:buClr>
                <a:schemeClr val="accent5"/>
              </a:buClr>
              <a:buSzPts val="1600"/>
              <a:buFont typeface="Open Sans"/>
              <a:buNone/>
              <a:defRPr sz="1600" b="0" i="0" u="none" strike="noStrike" cap="none">
                <a:solidFill>
                  <a:schemeClr val="dk1"/>
                </a:solidFill>
                <a:latin typeface="Open Sans"/>
                <a:ea typeface="Open Sans"/>
                <a:cs typeface="Open Sans"/>
                <a:sym typeface="Open Sans"/>
              </a:defRPr>
            </a:lvl4pPr>
            <a:lvl5pPr marR="0" lvl="4" algn="ctr" rtl="0">
              <a:lnSpc>
                <a:spcPct val="90000"/>
              </a:lnSpc>
              <a:spcBef>
                <a:spcPts val="500"/>
              </a:spcBef>
              <a:spcAft>
                <a:spcPts val="0"/>
              </a:spcAft>
              <a:buClr>
                <a:schemeClr val="accent5"/>
              </a:buClr>
              <a:buSzPts val="1600"/>
              <a:buFont typeface="Open Sans"/>
              <a:buNone/>
              <a:defRPr sz="1600" b="0" i="0" u="none" strike="noStrike" cap="none">
                <a:solidFill>
                  <a:schemeClr val="dk1"/>
                </a:solidFill>
                <a:latin typeface="Open Sans"/>
                <a:ea typeface="Open Sans"/>
                <a:cs typeface="Open Sans"/>
                <a:sym typeface="Open Sans"/>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9pPr>
          </a:lstStyle>
          <a:p>
            <a:r>
              <a:rPr lang="en-US" dirty="0"/>
              <a:t>REPORT NUMBER| MONTH YEAR</a:t>
            </a:r>
          </a:p>
        </p:txBody>
      </p:sp>
      <p:sp>
        <p:nvSpPr>
          <p:cNvPr id="25" name="Google Shape;25;p2"/>
          <p:cNvSpPr txBox="1">
            <a:spLocks noGrp="1"/>
          </p:cNvSpPr>
          <p:nvPr>
            <p:ph type="sldNum" idx="12"/>
          </p:nvPr>
        </p:nvSpPr>
        <p:spPr>
          <a:xfrm>
            <a:off x="9501316" y="5242355"/>
            <a:ext cx="2333368" cy="1463676"/>
          </a:xfrm>
          <a:prstGeom prst="rect">
            <a:avLst/>
          </a:prstGeom>
          <a:noFill/>
          <a:ln>
            <a:noFill/>
          </a:ln>
        </p:spPr>
        <p:txBody>
          <a:bodyPr spcFirstLastPara="1" wrap="square" lIns="0" tIns="0" rIns="0" bIns="0" anchor="b" anchorCtr="0">
            <a:noAutofit/>
          </a:bodyPr>
          <a:lstStyle>
            <a:lvl1pPr marL="0" marR="0" lvl="0" indent="0" algn="l" rtl="0">
              <a:spcBef>
                <a:spcPts val="0"/>
              </a:spcBef>
              <a:buNone/>
              <a:defRPr sz="1100" b="0" i="0" u="none" strike="noStrike" cap="none">
                <a:solidFill>
                  <a:schemeClr val="lt1"/>
                </a:solidFill>
                <a:latin typeface="Open Sans"/>
                <a:ea typeface="Open Sans"/>
                <a:cs typeface="Open Sans"/>
                <a:sym typeface="Open Sans"/>
              </a:defRPr>
            </a:lvl1pPr>
            <a:lvl2pPr marL="0" marR="0" lvl="1" indent="0" algn="l" rtl="0">
              <a:spcBef>
                <a:spcPts val="0"/>
              </a:spcBef>
              <a:buNone/>
              <a:defRPr sz="1100" b="0" i="0" u="none" strike="noStrike" cap="none">
                <a:solidFill>
                  <a:schemeClr val="lt1"/>
                </a:solidFill>
                <a:latin typeface="Open Sans"/>
                <a:ea typeface="Open Sans"/>
                <a:cs typeface="Open Sans"/>
                <a:sym typeface="Open Sans"/>
              </a:defRPr>
            </a:lvl2pPr>
            <a:lvl3pPr marL="0" marR="0" lvl="2" indent="0" algn="l" rtl="0">
              <a:spcBef>
                <a:spcPts val="0"/>
              </a:spcBef>
              <a:buNone/>
              <a:defRPr sz="1100" b="0" i="0" u="none" strike="noStrike" cap="none">
                <a:solidFill>
                  <a:schemeClr val="lt1"/>
                </a:solidFill>
                <a:latin typeface="Open Sans"/>
                <a:ea typeface="Open Sans"/>
                <a:cs typeface="Open Sans"/>
                <a:sym typeface="Open Sans"/>
              </a:defRPr>
            </a:lvl3pPr>
            <a:lvl4pPr marL="0" marR="0" lvl="3" indent="0" algn="l" rtl="0">
              <a:spcBef>
                <a:spcPts val="0"/>
              </a:spcBef>
              <a:buNone/>
              <a:defRPr sz="1100" b="0" i="0" u="none" strike="noStrike" cap="none">
                <a:solidFill>
                  <a:schemeClr val="lt1"/>
                </a:solidFill>
                <a:latin typeface="Open Sans"/>
                <a:ea typeface="Open Sans"/>
                <a:cs typeface="Open Sans"/>
                <a:sym typeface="Open Sans"/>
              </a:defRPr>
            </a:lvl4pPr>
            <a:lvl5pPr marL="0" marR="0" lvl="4" indent="0" algn="l" rtl="0">
              <a:spcBef>
                <a:spcPts val="0"/>
              </a:spcBef>
              <a:buNone/>
              <a:defRPr sz="1100" b="0" i="0" u="none" strike="noStrike" cap="none">
                <a:solidFill>
                  <a:schemeClr val="lt1"/>
                </a:solidFill>
                <a:latin typeface="Open Sans"/>
                <a:ea typeface="Open Sans"/>
                <a:cs typeface="Open Sans"/>
                <a:sym typeface="Open Sans"/>
              </a:defRPr>
            </a:lvl5pPr>
            <a:lvl6pPr marL="0" marR="0" lvl="5" indent="0" algn="l" rtl="0">
              <a:spcBef>
                <a:spcPts val="0"/>
              </a:spcBef>
              <a:buNone/>
              <a:defRPr sz="1100" b="0" i="0" u="none" strike="noStrike" cap="none">
                <a:solidFill>
                  <a:schemeClr val="lt1"/>
                </a:solidFill>
                <a:latin typeface="Open Sans"/>
                <a:ea typeface="Open Sans"/>
                <a:cs typeface="Open Sans"/>
                <a:sym typeface="Open Sans"/>
              </a:defRPr>
            </a:lvl6pPr>
            <a:lvl7pPr marL="0" marR="0" lvl="6" indent="0" algn="l" rtl="0">
              <a:spcBef>
                <a:spcPts val="0"/>
              </a:spcBef>
              <a:buNone/>
              <a:defRPr sz="1100" b="0" i="0" u="none" strike="noStrike" cap="none">
                <a:solidFill>
                  <a:schemeClr val="lt1"/>
                </a:solidFill>
                <a:latin typeface="Open Sans"/>
                <a:ea typeface="Open Sans"/>
                <a:cs typeface="Open Sans"/>
                <a:sym typeface="Open Sans"/>
              </a:defRPr>
            </a:lvl7pPr>
            <a:lvl8pPr marL="0" marR="0" lvl="7" indent="0" algn="l" rtl="0">
              <a:spcBef>
                <a:spcPts val="0"/>
              </a:spcBef>
              <a:buNone/>
              <a:defRPr sz="1100" b="0" i="0" u="none" strike="noStrike" cap="none">
                <a:solidFill>
                  <a:schemeClr val="lt1"/>
                </a:solidFill>
                <a:latin typeface="Open Sans"/>
                <a:ea typeface="Open Sans"/>
                <a:cs typeface="Open Sans"/>
                <a:sym typeface="Open Sans"/>
              </a:defRPr>
            </a:lvl8pPr>
            <a:lvl9pPr marL="0" marR="0" lvl="8" indent="0" algn="l" rtl="0">
              <a:spcBef>
                <a:spcPts val="0"/>
              </a:spcBef>
              <a:buNone/>
              <a:defRPr sz="1100" b="0" i="0" u="none" strike="noStrike" cap="none">
                <a:solidFill>
                  <a:schemeClr val="lt1"/>
                </a:solidFill>
                <a:latin typeface="Open Sans"/>
                <a:ea typeface="Open Sans"/>
                <a:cs typeface="Open Sans"/>
                <a:sym typeface="Open Sans"/>
              </a:defRPr>
            </a:lvl9pPr>
          </a:lstStyle>
          <a:p>
            <a:pPr marL="0" lvl="0" indent="0">
              <a:spcBef>
                <a:spcPts val="0"/>
              </a:spcBef>
              <a:spcAft>
                <a:spcPts val="0"/>
              </a:spcAft>
              <a:buNone/>
            </a:pPr>
            <a:r>
              <a:rPr lang="en-US" dirty="0" err="1"/>
              <a:t>BioInformatics</a:t>
            </a:r>
            <a:r>
              <a:rPr lang="en-US" dirty="0"/>
              <a:t> Inc.</a:t>
            </a:r>
          </a:p>
          <a:p>
            <a:pPr marL="0" lvl="0" indent="0">
              <a:spcBef>
                <a:spcPts val="0"/>
              </a:spcBef>
              <a:spcAft>
                <a:spcPts val="0"/>
              </a:spcAft>
              <a:buNone/>
            </a:pPr>
            <a:r>
              <a:rPr lang="en-US" dirty="0"/>
              <a:t>671 North  Glebe Road</a:t>
            </a:r>
          </a:p>
          <a:p>
            <a:pPr marL="0" lvl="0" indent="0">
              <a:spcBef>
                <a:spcPts val="0"/>
              </a:spcBef>
              <a:spcAft>
                <a:spcPts val="0"/>
              </a:spcAft>
              <a:buNone/>
            </a:pPr>
            <a:r>
              <a:rPr lang="en-US" dirty="0"/>
              <a:t>Suite 1610</a:t>
            </a:r>
          </a:p>
          <a:p>
            <a:pPr marL="0" lvl="0" indent="0">
              <a:spcBef>
                <a:spcPts val="0"/>
              </a:spcBef>
              <a:spcAft>
                <a:spcPts val="0"/>
              </a:spcAft>
              <a:buNone/>
            </a:pPr>
            <a:r>
              <a:rPr lang="en-US" dirty="0"/>
              <a:t>Arlington,  VA 22203</a:t>
            </a:r>
          </a:p>
          <a:p>
            <a:pPr marL="0" lvl="0" indent="0">
              <a:spcBef>
                <a:spcPts val="0"/>
              </a:spcBef>
              <a:spcAft>
                <a:spcPts val="0"/>
              </a:spcAft>
              <a:buNone/>
            </a:pPr>
            <a:endParaRPr lang="en-US" dirty="0"/>
          </a:p>
          <a:p>
            <a:pPr marL="0" lvl="0" indent="0">
              <a:spcBef>
                <a:spcPts val="0"/>
              </a:spcBef>
              <a:spcAft>
                <a:spcPts val="0"/>
              </a:spcAft>
              <a:buNone/>
            </a:pPr>
            <a:endParaRPr lang="en-US" dirty="0"/>
          </a:p>
          <a:p>
            <a:pPr marL="0" lvl="0" indent="0">
              <a:spcBef>
                <a:spcPts val="0"/>
              </a:spcBef>
              <a:spcAft>
                <a:spcPts val="0"/>
              </a:spcAft>
              <a:buNone/>
            </a:pPr>
            <a:r>
              <a:rPr lang="en-US" sz="1200" dirty="0"/>
              <a:t>www.bioinfoinc.com</a:t>
            </a:r>
          </a:p>
        </p:txBody>
      </p:sp>
      <p:pic>
        <p:nvPicPr>
          <p:cNvPr id="26" name="Google Shape;26;p2"/>
          <p:cNvPicPr preferRelativeResize="0"/>
          <p:nvPr/>
        </p:nvPicPr>
        <p:blipFill rotWithShape="1">
          <a:blip r:embed="rId3">
            <a:alphaModFix/>
          </a:blip>
          <a:srcRect/>
          <a:stretch/>
        </p:blipFill>
        <p:spPr>
          <a:xfrm>
            <a:off x="674472" y="469043"/>
            <a:ext cx="3396997" cy="531853"/>
          </a:xfrm>
          <a:prstGeom prst="rect">
            <a:avLst/>
          </a:prstGeom>
          <a:noFill/>
          <a:ln>
            <a:noFill/>
          </a:ln>
        </p:spPr>
      </p:pic>
      <p:sp>
        <p:nvSpPr>
          <p:cNvPr id="27" name="Google Shape;27;p2"/>
          <p:cNvSpPr txBox="1"/>
          <p:nvPr/>
        </p:nvSpPr>
        <p:spPr>
          <a:xfrm>
            <a:off x="347234" y="6095569"/>
            <a:ext cx="6548241" cy="624661"/>
          </a:xfrm>
          <a:prstGeom prst="rect">
            <a:avLst/>
          </a:prstGeom>
          <a:noFill/>
          <a:ln>
            <a:noFill/>
          </a:ln>
        </p:spPr>
        <p:txBody>
          <a:bodyPr spcFirstLastPara="1" wrap="square" lIns="0" tIns="45700" rIns="0" bIns="45700" anchor="b" anchorCtr="0">
            <a:noAutofit/>
          </a:bodyPr>
          <a:lstStyle/>
          <a:p>
            <a:pPr marL="0" marR="0" lvl="0" indent="0" algn="l" rtl="0">
              <a:spcBef>
                <a:spcPts val="0"/>
              </a:spcBef>
              <a:spcAft>
                <a:spcPts val="0"/>
              </a:spcAft>
              <a:buNone/>
            </a:pPr>
            <a:endParaRPr sz="1200" b="0" i="0" u="none" strike="noStrike" cap="none" dirty="0">
              <a:solidFill>
                <a:schemeClr val="lt1"/>
              </a:solidFill>
              <a:latin typeface="Source Sans Pro"/>
              <a:ea typeface="Source Sans Pro"/>
              <a:cs typeface="Source Sans Pro"/>
              <a:sym typeface="Source Sans Pro"/>
            </a:endParaRPr>
          </a:p>
          <a:p>
            <a:pPr marL="0" marR="0" lvl="0" indent="0" algn="l" rtl="0">
              <a:spcBef>
                <a:spcPts val="0"/>
              </a:spcBef>
              <a:spcAft>
                <a:spcPts val="0"/>
              </a:spcAft>
              <a:buNone/>
            </a:pPr>
            <a:endParaRPr sz="1200" b="0" i="0" u="none" strike="noStrike" cap="none" dirty="0">
              <a:solidFill>
                <a:schemeClr val="lt1"/>
              </a:solidFill>
              <a:latin typeface="Source Sans Pro"/>
              <a:ea typeface="Source Sans Pro"/>
              <a:cs typeface="Source Sans Pro"/>
              <a:sym typeface="Source Sans Pro"/>
            </a:endParaRPr>
          </a:p>
          <a:p>
            <a:pPr marL="0" marR="0" lvl="0" indent="0" algn="l" rtl="0">
              <a:spcBef>
                <a:spcPts val="0"/>
              </a:spcBef>
              <a:spcAft>
                <a:spcPts val="0"/>
              </a:spcAft>
              <a:buNone/>
            </a:pPr>
            <a:r>
              <a:rPr lang="en-US" sz="1200" b="0" i="0" u="none" strike="noStrike" cap="none" dirty="0">
                <a:solidFill>
                  <a:schemeClr val="lt1"/>
                </a:solidFill>
                <a:latin typeface="Open Sans"/>
                <a:ea typeface="Open Sans"/>
                <a:cs typeface="Open Sans"/>
                <a:sym typeface="Open Sans"/>
              </a:rPr>
              <a:t>© 2020 </a:t>
            </a:r>
            <a:r>
              <a:rPr lang="en-US" sz="1200" b="0" i="0" u="none" strike="noStrike" cap="none" dirty="0" err="1">
                <a:solidFill>
                  <a:schemeClr val="lt1"/>
                </a:solidFill>
                <a:latin typeface="Open Sans"/>
                <a:ea typeface="Open Sans"/>
                <a:cs typeface="Open Sans"/>
                <a:sym typeface="Open Sans"/>
              </a:rPr>
              <a:t>BioInformatics</a:t>
            </a:r>
            <a:r>
              <a:rPr lang="en-US" sz="1200" b="0" i="0" u="none" strike="noStrike" cap="none" dirty="0">
                <a:solidFill>
                  <a:schemeClr val="lt1"/>
                </a:solidFill>
                <a:latin typeface="Open Sans"/>
                <a:ea typeface="Open Sans"/>
                <a:cs typeface="Open Sans"/>
                <a:sym typeface="Open Sans"/>
              </a:rPr>
              <a:t> Inc., part of Science and Medicine Group</a:t>
            </a:r>
            <a:endParaRPr dirty="0"/>
          </a:p>
        </p:txBody>
      </p:sp>
      <p:sp>
        <p:nvSpPr>
          <p:cNvPr id="29" name="Google Shape;29;p2"/>
          <p:cNvSpPr txBox="1"/>
          <p:nvPr/>
        </p:nvSpPr>
        <p:spPr>
          <a:xfrm>
            <a:off x="7425381" y="130490"/>
            <a:ext cx="4151870" cy="338554"/>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1600" b="1" i="0" u="none" strike="noStrike" cap="none">
                <a:solidFill>
                  <a:schemeClr val="lt1"/>
                </a:solidFill>
                <a:latin typeface="Open Sans"/>
                <a:ea typeface="Open Sans"/>
                <a:cs typeface="Open Sans"/>
                <a:sym typeface="Open Sans"/>
              </a:rPr>
              <a:t>Life Science Industry Market Research</a:t>
            </a:r>
            <a:endParaRPr/>
          </a:p>
        </p:txBody>
      </p:sp>
      <p:sp>
        <p:nvSpPr>
          <p:cNvPr id="30" name="Google Shape;30;p2"/>
          <p:cNvSpPr>
            <a:spLocks noGrp="1"/>
          </p:cNvSpPr>
          <p:nvPr>
            <p:ph type="pic" idx="2"/>
          </p:nvPr>
        </p:nvSpPr>
        <p:spPr>
          <a:xfrm>
            <a:off x="1193945" y="3094038"/>
            <a:ext cx="1889125" cy="1887537"/>
          </a:xfrm>
          <a:prstGeom prst="rect">
            <a:avLst/>
          </a:prstGeom>
          <a:noFill/>
          <a:ln>
            <a:noFill/>
          </a:ln>
        </p:spPr>
        <p:txBody>
          <a:bodyPr spcFirstLastPara="1" wrap="square" lIns="0" tIns="0" rIns="0" bIns="0" anchor="t" anchorCtr="0"/>
          <a:lstStyle>
            <a:lvl1pPr marR="0" lvl="0" algn="l" rtl="0">
              <a:lnSpc>
                <a:spcPct val="90000"/>
              </a:lnSpc>
              <a:spcBef>
                <a:spcPts val="1000"/>
              </a:spcBef>
              <a:spcAft>
                <a:spcPts val="0"/>
              </a:spcAft>
              <a:buClr>
                <a:schemeClr val="accent5"/>
              </a:buClr>
              <a:buSzPts val="1600"/>
              <a:buFont typeface="Open Sans"/>
              <a:buNone/>
              <a:defRPr sz="1600" b="0" i="0" u="none" strike="noStrike" cap="none">
                <a:solidFill>
                  <a:schemeClr val="dk1"/>
                </a:solidFill>
                <a:latin typeface="Open Sans"/>
                <a:ea typeface="Open Sans"/>
                <a:cs typeface="Open Sans"/>
                <a:sym typeface="Open Sans"/>
              </a:defRPr>
            </a:lvl1pPr>
            <a:lvl2pPr marR="0" lvl="1" algn="l" rtl="0">
              <a:lnSpc>
                <a:spcPct val="90000"/>
              </a:lnSpc>
              <a:spcBef>
                <a:spcPts val="500"/>
              </a:spcBef>
              <a:spcAft>
                <a:spcPts val="0"/>
              </a:spcAft>
              <a:buClr>
                <a:schemeClr val="accent5"/>
              </a:buClr>
              <a:buSzPts val="1600"/>
              <a:buFont typeface="Open Sans"/>
              <a:buNone/>
              <a:defRPr sz="1600" b="0" i="0" u="none" strike="noStrike" cap="none">
                <a:solidFill>
                  <a:schemeClr val="dk1"/>
                </a:solidFill>
                <a:latin typeface="Open Sans"/>
                <a:ea typeface="Open Sans"/>
                <a:cs typeface="Open Sans"/>
                <a:sym typeface="Open Sans"/>
              </a:defRPr>
            </a:lvl2pPr>
            <a:lvl3pPr marR="0" lvl="2" algn="l" rtl="0">
              <a:lnSpc>
                <a:spcPct val="90000"/>
              </a:lnSpc>
              <a:spcBef>
                <a:spcPts val="500"/>
              </a:spcBef>
              <a:spcAft>
                <a:spcPts val="0"/>
              </a:spcAft>
              <a:buClr>
                <a:schemeClr val="accent5"/>
              </a:buClr>
              <a:buSzPts val="1400"/>
              <a:buFont typeface="Open Sans"/>
              <a:buNone/>
              <a:defRPr sz="1400" b="0" i="0" u="none" strike="noStrike" cap="none">
                <a:solidFill>
                  <a:schemeClr val="dk1"/>
                </a:solidFill>
                <a:latin typeface="Open Sans"/>
                <a:ea typeface="Open Sans"/>
                <a:cs typeface="Open Sans"/>
                <a:sym typeface="Open Sans"/>
              </a:defRPr>
            </a:lvl3pPr>
            <a:lvl4pPr marR="0" lvl="3" algn="l" rtl="0">
              <a:lnSpc>
                <a:spcPct val="90000"/>
              </a:lnSpc>
              <a:spcBef>
                <a:spcPts val="500"/>
              </a:spcBef>
              <a:spcAft>
                <a:spcPts val="0"/>
              </a:spcAft>
              <a:buClr>
                <a:schemeClr val="accent5"/>
              </a:buClr>
              <a:buSzPts val="1200"/>
              <a:buFont typeface="Open Sans"/>
              <a:buNone/>
              <a:defRPr sz="1200" b="0" i="0" u="none" strike="noStrike" cap="none">
                <a:solidFill>
                  <a:schemeClr val="dk1"/>
                </a:solidFill>
                <a:latin typeface="Open Sans"/>
                <a:ea typeface="Open Sans"/>
                <a:cs typeface="Open Sans"/>
                <a:sym typeface="Open Sans"/>
              </a:defRPr>
            </a:lvl4pPr>
            <a:lvl5pPr marR="0" lvl="4" algn="l" rtl="0">
              <a:lnSpc>
                <a:spcPct val="90000"/>
              </a:lnSpc>
              <a:spcBef>
                <a:spcPts val="500"/>
              </a:spcBef>
              <a:spcAft>
                <a:spcPts val="0"/>
              </a:spcAft>
              <a:buClr>
                <a:schemeClr val="accent5"/>
              </a:buClr>
              <a:buSzPts val="1200"/>
              <a:buFont typeface="Open Sans"/>
              <a:buNone/>
              <a:defRPr sz="1200" b="0" i="0" u="none" strike="noStrike" cap="none">
                <a:solidFill>
                  <a:schemeClr val="dk1"/>
                </a:solidFill>
                <a:latin typeface="Open Sans"/>
                <a:ea typeface="Open Sans"/>
                <a:cs typeface="Open Sans"/>
                <a:sym typeface="Open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r>
              <a:rPr lang="en-US"/>
              <a:t>Click icon to add picture</a:t>
            </a:r>
            <a:endParaRPr/>
          </a:p>
        </p:txBody>
      </p:sp>
    </p:spTree>
    <p:extLst>
      <p:ext uri="{BB962C8B-B14F-4D97-AF65-F5344CB8AC3E}">
        <p14:creationId xmlns:p14="http://schemas.microsoft.com/office/powerpoint/2010/main" val="3336769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pyright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FE65DF5-44EF-4491-8469-677AFD5061A9}"/>
              </a:ext>
            </a:extLst>
          </p:cNvPr>
          <p:cNvSpPr/>
          <p:nvPr/>
        </p:nvSpPr>
        <p:spPr>
          <a:xfrm>
            <a:off x="412898" y="713047"/>
            <a:ext cx="11366204" cy="33547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IMPORTANT, please read carefully: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NOTICE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This report represents our interpretation and analysis of information generally available to the public or specifically released by responsible persons in the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subject field. It does not contain information provided to us in confidence by current or past clients. We believe that our sources are reliable; however, we do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not assume any liability for the accuracy or comprehensiveness of the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COPYRIGHTED MATERIAL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The information in this report and any supplementary material (hereafter referred to as “the Report”) is copyrighted. All title, ownership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intellectual property rights in and to the Report and any and all copies thereof (both print and electronic) are reserved by the Science and Medicine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Group and BioInformatics Inc. All rights not expressly granted are reserved by the Science and Medicine Group and BioInformatics Inc. This copyright is protected under US and International copyright law. In addition to the protection provided by copyright law, any use, reproduction or redistribution of the Report not in accordance with the terms of the below License Agreement is expressly prohibited.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END USER LICENSE AGREEMENT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This agreement is a legal agreement between the organization that purchased the Report (hereafter referred to as “the Purchaser”) and BioInformatics Inc.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(“BioInformatics”). This agreement grants the Purchaser a non-transferable, enterprise-wide license and non-exclusive right to use the Report.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D35FF235-EFCE-4253-9C42-E3AFA84B3153}"/>
              </a:ext>
            </a:extLst>
          </p:cNvPr>
          <p:cNvSpPr/>
          <p:nvPr/>
        </p:nvSpPr>
        <p:spPr>
          <a:xfrm>
            <a:off x="6189920" y="3744485"/>
            <a:ext cx="5589182" cy="229293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The Purchaser may not</a:t>
            </a:r>
            <a:r>
              <a:rPr kumimoji="0" lang="en-US" sz="1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Systematically make print copies of the Report in its entirety for any purpose.</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Share, rent, lease or license the Report to anyone outside the organization of the original purchaser, including employees at parent companies, sister companies, related subsidiaries or spin-offs.</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Provide, distribute, sell or transfer reproductions of the Report in its entirety or portions thereof to anyone outside the original purchasing organization in any way.</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Reproduce, translate or modify the Report in its entirety or portions thereof.</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Distribute an electronic copy of the Report or portions thereof on any electronic network other than a secure, corporate intranet.*</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Remove or alter BioInformatics’ copyright notices, other means of identification, or disclaimers as they appear within the Report.</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6A9F59FD-C55E-46E7-81D7-9F5C6268966D}"/>
              </a:ext>
            </a:extLst>
          </p:cNvPr>
          <p:cNvSpPr/>
          <p:nvPr/>
        </p:nvSpPr>
        <p:spPr>
          <a:xfrm>
            <a:off x="412898" y="3744485"/>
            <a:ext cx="5433236" cy="178510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The Purchaser may</a:t>
            </a:r>
            <a:r>
              <a:rPr kumimoji="0" lang="en-US" sz="1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Share an original copy of the Report (print and/or electronic files) with an unlimited number of users from the same purchasing organization regardless of geographic location. This does not extend to employees at parent companies, sister companies, related subsidiaries or spin-offs.</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Post an electronic copy of the Report on a secure, corporate intranet.</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Display, search and print contents of an electronic copy of the Report.</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Incorporate data from the Report into internal presentations if the source is appropriately cited.</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Make a copy of the Report for back-up purposes.</a:t>
            </a:r>
          </a:p>
        </p:txBody>
      </p:sp>
      <p:grpSp>
        <p:nvGrpSpPr>
          <p:cNvPr id="8" name="Group 7">
            <a:extLst>
              <a:ext uri="{FF2B5EF4-FFF2-40B4-BE49-F238E27FC236}">
                <a16:creationId xmlns:a16="http://schemas.microsoft.com/office/drawing/2014/main" id="{82CA46AF-2915-4602-864D-4E428CAAEBE2}"/>
              </a:ext>
            </a:extLst>
          </p:cNvPr>
          <p:cNvGrpSpPr>
            <a:grpSpLocks noChangeAspect="1"/>
          </p:cNvGrpSpPr>
          <p:nvPr/>
        </p:nvGrpSpPr>
        <p:grpSpPr>
          <a:xfrm>
            <a:off x="5040111" y="5846920"/>
            <a:ext cx="1055889" cy="332039"/>
            <a:chOff x="5316279" y="5656521"/>
            <a:chExt cx="1690577" cy="531628"/>
          </a:xfrm>
          <a:solidFill>
            <a:schemeClr val="tx2"/>
          </a:solidFill>
        </p:grpSpPr>
        <p:sp>
          <p:nvSpPr>
            <p:cNvPr id="9" name="Rounded Rectangle 8">
              <a:extLst>
                <a:ext uri="{FF2B5EF4-FFF2-40B4-BE49-F238E27FC236}">
                  <a16:creationId xmlns:a16="http://schemas.microsoft.com/office/drawing/2014/main" id="{F951F187-D1C1-4475-8CAF-02E07A524F08}"/>
                </a:ext>
              </a:extLst>
            </p:cNvPr>
            <p:cNvSpPr/>
            <p:nvPr/>
          </p:nvSpPr>
          <p:spPr>
            <a:xfrm>
              <a:off x="5316279" y="5656521"/>
              <a:ext cx="1690577" cy="531628"/>
            </a:xfrm>
            <a:prstGeom prst="roundRect">
              <a:avLst/>
            </a:prstGeom>
            <a:grpFill/>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AC055C45-DBE6-45EA-80C4-D1C9440FC817}"/>
                </a:ext>
              </a:extLst>
            </p:cNvPr>
            <p:cNvSpPr txBox="1"/>
            <p:nvPr/>
          </p:nvSpPr>
          <p:spPr>
            <a:xfrm>
              <a:off x="5613990" y="5737668"/>
              <a:ext cx="1095156" cy="369586"/>
            </a:xfrm>
            <a:prstGeom prst="rect">
              <a:avLst/>
            </a:prstGeom>
            <a:grpFill/>
            <a:ln>
              <a:no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hlinkClick r:id="" action="ppaction://hlinkshowjump?jump=nextslide"/>
                </a:rPr>
                <a:t>I ACCEPT</a:t>
              </a:r>
              <a:endParaRPr kumimoji="0" lang="en-US" sz="9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390181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36"/>
        <p:cNvGrpSpPr/>
        <p:nvPr/>
      </p:nvGrpSpPr>
      <p:grpSpPr>
        <a:xfrm>
          <a:off x="0" y="0"/>
          <a:ext cx="0" cy="0"/>
          <a:chOff x="0" y="0"/>
          <a:chExt cx="0" cy="0"/>
        </a:xfrm>
      </p:grpSpPr>
      <p:sp>
        <p:nvSpPr>
          <p:cNvPr id="37" name="Google Shape;37;p4"/>
          <p:cNvSpPr/>
          <p:nvPr/>
        </p:nvSpPr>
        <p:spPr>
          <a:xfrm>
            <a:off x="831850" y="1878227"/>
            <a:ext cx="10521950" cy="3064476"/>
          </a:xfrm>
          <a:prstGeom prst="roundRect">
            <a:avLst>
              <a:gd name="adj" fmla="val 16667"/>
            </a:avLst>
          </a:prstGeom>
          <a:solidFill>
            <a:srgbClr val="C3E6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38" name="Google Shape;38;p4"/>
          <p:cNvSpPr/>
          <p:nvPr/>
        </p:nvSpPr>
        <p:spPr>
          <a:xfrm>
            <a:off x="831850" y="1841157"/>
            <a:ext cx="10521950" cy="2307331"/>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39" name="Google Shape;39;p4"/>
          <p:cNvSpPr txBox="1">
            <a:spLocks noGrp="1"/>
          </p:cNvSpPr>
          <p:nvPr>
            <p:ph type="body" idx="1"/>
          </p:nvPr>
        </p:nvSpPr>
        <p:spPr>
          <a:xfrm>
            <a:off x="1124464" y="2001795"/>
            <a:ext cx="10222985" cy="667265"/>
          </a:xfrm>
          <a:prstGeom prst="rect">
            <a:avLst/>
          </a:prstGeom>
          <a:noFill/>
          <a:ln>
            <a:noFill/>
          </a:ln>
        </p:spPr>
        <p:txBody>
          <a:bodyPr spcFirstLastPara="1" wrap="square" lIns="0" tIns="0" rIns="0" bIns="0" anchor="t" anchorCtr="0"/>
          <a:lstStyle>
            <a:lvl1pPr marL="457200" marR="0" lvl="0" indent="-228600" algn="l" rtl="0">
              <a:lnSpc>
                <a:spcPct val="90000"/>
              </a:lnSpc>
              <a:spcBef>
                <a:spcPts val="1000"/>
              </a:spcBef>
              <a:spcAft>
                <a:spcPts val="0"/>
              </a:spcAft>
              <a:buClr>
                <a:schemeClr val="accent5"/>
              </a:buClr>
              <a:buSzPts val="2400"/>
              <a:buFont typeface="Open Sans"/>
              <a:buNone/>
              <a:defRPr sz="2400" b="0" i="0" u="none" strike="noStrike" cap="none">
                <a:solidFill>
                  <a:schemeClr val="lt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accent5"/>
              </a:buClr>
              <a:buSzPts val="2000"/>
              <a:buFont typeface="Open Sans"/>
              <a:buNone/>
              <a:defRPr sz="2000" b="0" i="0" u="none" strike="noStrike" cap="none">
                <a:solidFill>
                  <a:srgbClr val="888888"/>
                </a:solidFill>
                <a:latin typeface="Open Sans"/>
                <a:ea typeface="Open Sans"/>
                <a:cs typeface="Open Sans"/>
                <a:sym typeface="Open Sans"/>
              </a:defRPr>
            </a:lvl2pPr>
            <a:lvl3pPr marL="1371600" marR="0" lvl="2" indent="-228600" algn="l" rtl="0">
              <a:lnSpc>
                <a:spcPct val="90000"/>
              </a:lnSpc>
              <a:spcBef>
                <a:spcPts val="500"/>
              </a:spcBef>
              <a:spcAft>
                <a:spcPts val="0"/>
              </a:spcAft>
              <a:buClr>
                <a:schemeClr val="accent5"/>
              </a:buClr>
              <a:buSzPts val="1800"/>
              <a:buFont typeface="Open Sans"/>
              <a:buNone/>
              <a:defRPr sz="1800" b="0" i="0" u="none" strike="noStrike" cap="none">
                <a:solidFill>
                  <a:srgbClr val="888888"/>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accent5"/>
              </a:buClr>
              <a:buSzPts val="1600"/>
              <a:buFont typeface="Open Sans"/>
              <a:buNone/>
              <a:defRPr sz="1600" b="0" i="0" u="none" strike="noStrike" cap="none">
                <a:solidFill>
                  <a:srgbClr val="888888"/>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accent5"/>
              </a:buClr>
              <a:buSzPts val="1600"/>
              <a:buFont typeface="Open Sans"/>
              <a:buNone/>
              <a:defRPr sz="1600" b="0" i="0" u="none" strike="noStrike" cap="none">
                <a:solidFill>
                  <a:srgbClr val="888888"/>
                </a:solidFill>
                <a:latin typeface="Open Sans"/>
                <a:ea typeface="Open Sans"/>
                <a:cs typeface="Open Sans"/>
                <a:sym typeface="Open Sans"/>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Source Sans Pro"/>
                <a:ea typeface="Source Sans Pro"/>
                <a:cs typeface="Source Sans Pro"/>
                <a:sym typeface="Source Sans Pro"/>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Source Sans Pro"/>
                <a:ea typeface="Source Sans Pro"/>
                <a:cs typeface="Source Sans Pro"/>
                <a:sym typeface="Source Sans Pro"/>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Source Sans Pro"/>
                <a:ea typeface="Source Sans Pro"/>
                <a:cs typeface="Source Sans Pro"/>
                <a:sym typeface="Source Sans Pro"/>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Source Sans Pro"/>
                <a:ea typeface="Source Sans Pro"/>
                <a:cs typeface="Source Sans Pro"/>
                <a:sym typeface="Source Sans Pro"/>
              </a:defRPr>
            </a:lvl9pPr>
          </a:lstStyle>
          <a:p>
            <a:pPr lvl="0"/>
            <a:r>
              <a:rPr lang="en-US"/>
              <a:t>Click to edit Master text styles</a:t>
            </a:r>
          </a:p>
        </p:txBody>
      </p:sp>
      <p:sp>
        <p:nvSpPr>
          <p:cNvPr id="42" name="Google Shape;42;p4"/>
          <p:cNvSpPr/>
          <p:nvPr/>
        </p:nvSpPr>
        <p:spPr>
          <a:xfrm>
            <a:off x="831850" y="2435192"/>
            <a:ext cx="10515599" cy="1992429"/>
          </a:xfrm>
          <a:prstGeom prst="rect">
            <a:avLst/>
          </a:prstGeom>
          <a:solidFill>
            <a:srgbClr val="C3E6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43" name="Google Shape;43;p4"/>
          <p:cNvSpPr txBox="1">
            <a:spLocks noGrp="1"/>
          </p:cNvSpPr>
          <p:nvPr>
            <p:ph type="title"/>
          </p:nvPr>
        </p:nvSpPr>
        <p:spPr>
          <a:xfrm>
            <a:off x="1124464" y="2669059"/>
            <a:ext cx="10222986" cy="1893416"/>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chemeClr val="accent2"/>
              </a:buClr>
              <a:buSzPts val="4000"/>
              <a:buFont typeface="Open Sans"/>
              <a:buNone/>
              <a:defRPr sz="4000" b="0" i="0" u="none" strike="noStrike" cap="none">
                <a:solidFill>
                  <a:schemeClr val="accent2"/>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9" name="Google Shape;17;p1">
            <a:extLst>
              <a:ext uri="{FF2B5EF4-FFF2-40B4-BE49-F238E27FC236}">
                <a16:creationId xmlns:a16="http://schemas.microsoft.com/office/drawing/2014/main" id="{8F50E0C9-8E97-49FD-84A1-30BB02757EF2}"/>
              </a:ext>
            </a:extLst>
          </p:cNvPr>
          <p:cNvSpPr txBox="1">
            <a:spLocks noGrp="1"/>
          </p:cNvSpPr>
          <p:nvPr>
            <p:ph type="sldNum" idx="12"/>
          </p:nvPr>
        </p:nvSpPr>
        <p:spPr>
          <a:xfrm>
            <a:off x="9353550" y="6395546"/>
            <a:ext cx="27432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100" b="0" i="0" u="none" strike="noStrike" cap="none">
                <a:solidFill>
                  <a:schemeClr val="lt1"/>
                </a:solidFill>
                <a:latin typeface="Open Sans"/>
                <a:ea typeface="Open Sans"/>
                <a:cs typeface="Open Sans"/>
                <a:sym typeface="Open Sans"/>
              </a:defRPr>
            </a:lvl1pPr>
            <a:lvl2pPr marL="0" marR="0" lvl="1" indent="0" algn="r" rtl="0">
              <a:spcBef>
                <a:spcPts val="0"/>
              </a:spcBef>
              <a:buNone/>
              <a:defRPr sz="1100" b="0" i="0" u="none" strike="noStrike" cap="none">
                <a:solidFill>
                  <a:schemeClr val="lt1"/>
                </a:solidFill>
                <a:latin typeface="Open Sans"/>
                <a:ea typeface="Open Sans"/>
                <a:cs typeface="Open Sans"/>
                <a:sym typeface="Open Sans"/>
              </a:defRPr>
            </a:lvl2pPr>
            <a:lvl3pPr marL="0" marR="0" lvl="2" indent="0" algn="r" rtl="0">
              <a:spcBef>
                <a:spcPts val="0"/>
              </a:spcBef>
              <a:buNone/>
              <a:defRPr sz="1100" b="0" i="0" u="none" strike="noStrike" cap="none">
                <a:solidFill>
                  <a:schemeClr val="lt1"/>
                </a:solidFill>
                <a:latin typeface="Open Sans"/>
                <a:ea typeface="Open Sans"/>
                <a:cs typeface="Open Sans"/>
                <a:sym typeface="Open Sans"/>
              </a:defRPr>
            </a:lvl3pPr>
            <a:lvl4pPr marL="0" marR="0" lvl="3" indent="0" algn="r" rtl="0">
              <a:spcBef>
                <a:spcPts val="0"/>
              </a:spcBef>
              <a:buNone/>
              <a:defRPr sz="1100" b="0" i="0" u="none" strike="noStrike" cap="none">
                <a:solidFill>
                  <a:schemeClr val="lt1"/>
                </a:solidFill>
                <a:latin typeface="Open Sans"/>
                <a:ea typeface="Open Sans"/>
                <a:cs typeface="Open Sans"/>
                <a:sym typeface="Open Sans"/>
              </a:defRPr>
            </a:lvl4pPr>
            <a:lvl5pPr marL="0" marR="0" lvl="4" indent="0" algn="r" rtl="0">
              <a:spcBef>
                <a:spcPts val="0"/>
              </a:spcBef>
              <a:buNone/>
              <a:defRPr sz="1100" b="0" i="0" u="none" strike="noStrike" cap="none">
                <a:solidFill>
                  <a:schemeClr val="lt1"/>
                </a:solidFill>
                <a:latin typeface="Open Sans"/>
                <a:ea typeface="Open Sans"/>
                <a:cs typeface="Open Sans"/>
                <a:sym typeface="Open Sans"/>
              </a:defRPr>
            </a:lvl5pPr>
            <a:lvl6pPr marL="0" marR="0" lvl="5" indent="0" algn="r" rtl="0">
              <a:spcBef>
                <a:spcPts val="0"/>
              </a:spcBef>
              <a:buNone/>
              <a:defRPr sz="1100" b="0" i="0" u="none" strike="noStrike" cap="none">
                <a:solidFill>
                  <a:schemeClr val="lt1"/>
                </a:solidFill>
                <a:latin typeface="Open Sans"/>
                <a:ea typeface="Open Sans"/>
                <a:cs typeface="Open Sans"/>
                <a:sym typeface="Open Sans"/>
              </a:defRPr>
            </a:lvl6pPr>
            <a:lvl7pPr marL="0" marR="0" lvl="6" indent="0" algn="r" rtl="0">
              <a:spcBef>
                <a:spcPts val="0"/>
              </a:spcBef>
              <a:buNone/>
              <a:defRPr sz="1100" b="0" i="0" u="none" strike="noStrike" cap="none">
                <a:solidFill>
                  <a:schemeClr val="lt1"/>
                </a:solidFill>
                <a:latin typeface="Open Sans"/>
                <a:ea typeface="Open Sans"/>
                <a:cs typeface="Open Sans"/>
                <a:sym typeface="Open Sans"/>
              </a:defRPr>
            </a:lvl7pPr>
            <a:lvl8pPr marL="0" marR="0" lvl="7" indent="0" algn="r" rtl="0">
              <a:spcBef>
                <a:spcPts val="0"/>
              </a:spcBef>
              <a:buNone/>
              <a:defRPr sz="1100" b="0" i="0" u="none" strike="noStrike" cap="none">
                <a:solidFill>
                  <a:schemeClr val="lt1"/>
                </a:solidFill>
                <a:latin typeface="Open Sans"/>
                <a:ea typeface="Open Sans"/>
                <a:cs typeface="Open Sans"/>
                <a:sym typeface="Open Sans"/>
              </a:defRPr>
            </a:lvl8pPr>
            <a:lvl9pPr marL="0" marR="0" lvl="8" indent="0" algn="r" rtl="0">
              <a:spcBef>
                <a:spcPts val="0"/>
              </a:spcBef>
              <a:buNone/>
              <a:defRPr sz="1100" b="0" i="0" u="none" strike="noStrike" cap="none">
                <a:solidFill>
                  <a:schemeClr val="lt1"/>
                </a:solidFill>
                <a:latin typeface="Open Sans"/>
                <a:ea typeface="Open Sans"/>
                <a:cs typeface="Open Sans"/>
                <a:sym typeface="Open Sans"/>
              </a:defRPr>
            </a:lvl9pPr>
          </a:lstStyle>
          <a:p>
            <a:pPr marL="0" lvl="0" indent="0">
              <a:spcBef>
                <a:spcPts val="0"/>
              </a:spcBef>
              <a:spcAft>
                <a:spcPts val="0"/>
              </a:spcAft>
              <a:buNone/>
            </a:pPr>
            <a:fld id="{00000000-1234-1234-1234-123412341234}" type="slidenum">
              <a:rPr lang="en-US" smtClean="0"/>
              <a:t>‹#›</a:t>
            </a:fld>
            <a:endParaRPr lang="en-US" dirty="0"/>
          </a:p>
        </p:txBody>
      </p:sp>
      <p:sp>
        <p:nvSpPr>
          <p:cNvPr id="10" name="Google Shape;18;p1">
            <a:extLst>
              <a:ext uri="{FF2B5EF4-FFF2-40B4-BE49-F238E27FC236}">
                <a16:creationId xmlns:a16="http://schemas.microsoft.com/office/drawing/2014/main" id="{A29FF044-A3B8-450C-8142-9175CDCB43CE}"/>
              </a:ext>
            </a:extLst>
          </p:cNvPr>
          <p:cNvSpPr txBox="1">
            <a:spLocks noGrp="1"/>
          </p:cNvSpPr>
          <p:nvPr>
            <p:ph type="ftr" idx="11"/>
          </p:nvPr>
        </p:nvSpPr>
        <p:spPr>
          <a:xfrm>
            <a:off x="95251" y="6395546"/>
            <a:ext cx="4168741" cy="365125"/>
          </a:xfrm>
          <a:prstGeom prst="rect">
            <a:avLst/>
          </a:prstGeom>
          <a:noFill/>
          <a:ln>
            <a:noFill/>
          </a:ln>
        </p:spPr>
        <p:txBody>
          <a:bodyPr spcFirstLastPara="1" wrap="square" lIns="0" tIns="0" rIns="0" bIns="0" anchor="b" anchorCtr="0"/>
          <a:lstStyle>
            <a:lvl1pPr marR="0" lvl="0" algn="l" rtl="0">
              <a:spcBef>
                <a:spcPts val="0"/>
              </a:spcBef>
              <a:spcAft>
                <a:spcPts val="0"/>
              </a:spcAft>
              <a:buSzPts val="1400"/>
              <a:buNone/>
              <a:defRPr sz="1100" b="0" i="0" u="none" strike="noStrike" cap="none">
                <a:solidFill>
                  <a:schemeClr val="lt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r>
              <a:rPr lang="en-US" dirty="0"/>
              <a:t>© 2020 </a:t>
            </a:r>
            <a:r>
              <a:rPr lang="en-US" dirty="0" err="1"/>
              <a:t>BioInformatics</a:t>
            </a:r>
            <a:r>
              <a:rPr lang="en-US" dirty="0"/>
              <a:t> Inc., part of Science and Medicine Group</a:t>
            </a:r>
          </a:p>
        </p:txBody>
      </p:sp>
    </p:spTree>
    <p:extLst>
      <p:ext uri="{BB962C8B-B14F-4D97-AF65-F5344CB8AC3E}">
        <p14:creationId xmlns:p14="http://schemas.microsoft.com/office/powerpoint/2010/main" val="1149627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65"/>
        <p:cNvGrpSpPr/>
        <p:nvPr/>
      </p:nvGrpSpPr>
      <p:grpSpPr>
        <a:xfrm>
          <a:off x="0" y="0"/>
          <a:ext cx="0" cy="0"/>
          <a:chOff x="0" y="0"/>
          <a:chExt cx="0" cy="0"/>
        </a:xfrm>
      </p:grpSpPr>
      <p:sp>
        <p:nvSpPr>
          <p:cNvPr id="66" name="Google Shape;66;p8"/>
          <p:cNvSpPr txBox="1">
            <a:spLocks noGrp="1"/>
          </p:cNvSpPr>
          <p:nvPr>
            <p:ph type="title"/>
          </p:nvPr>
        </p:nvSpPr>
        <p:spPr>
          <a:xfrm>
            <a:off x="3291840" y="118872"/>
            <a:ext cx="8311896" cy="758952"/>
          </a:xfrm>
          <a:prstGeom prst="rect">
            <a:avLst/>
          </a:prstGeom>
          <a:noFill/>
          <a:ln>
            <a:noFill/>
          </a:ln>
        </p:spPr>
        <p:txBody>
          <a:bodyPr spcFirstLastPara="1" wrap="square" lIns="0" tIns="0" rIns="0" bIns="0" anchor="t" anchorCtr="0">
            <a:normAutofit/>
          </a:bodyPr>
          <a:lstStyle>
            <a:lvl1pPr marR="0" lvl="0" algn="l" rtl="0">
              <a:lnSpc>
                <a:spcPct val="100000"/>
              </a:lnSpc>
              <a:spcBef>
                <a:spcPts val="0"/>
              </a:spcBef>
              <a:spcAft>
                <a:spcPts val="0"/>
              </a:spcAft>
              <a:buClr>
                <a:schemeClr val="accent1"/>
              </a:buClr>
              <a:buSzPts val="2400"/>
              <a:buFont typeface="Open Sans"/>
              <a:buNone/>
              <a:defRPr sz="2400" b="1" i="0" u="none" strike="noStrike" cap="none">
                <a:solidFill>
                  <a:schemeClr val="accent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dirty="0"/>
          </a:p>
        </p:txBody>
      </p:sp>
      <p:sp>
        <p:nvSpPr>
          <p:cNvPr id="7" name="Google Shape;17;p1">
            <a:extLst>
              <a:ext uri="{FF2B5EF4-FFF2-40B4-BE49-F238E27FC236}">
                <a16:creationId xmlns:a16="http://schemas.microsoft.com/office/drawing/2014/main" id="{0C5ADC5E-1F78-4451-A9DE-BB0AFF40AE20}"/>
              </a:ext>
            </a:extLst>
          </p:cNvPr>
          <p:cNvSpPr txBox="1">
            <a:spLocks noGrp="1"/>
          </p:cNvSpPr>
          <p:nvPr>
            <p:ph type="sldNum" idx="12"/>
          </p:nvPr>
        </p:nvSpPr>
        <p:spPr>
          <a:xfrm>
            <a:off x="9353550" y="6395546"/>
            <a:ext cx="27432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100" b="0" i="0" u="none" strike="noStrike" cap="none">
                <a:solidFill>
                  <a:schemeClr val="lt1"/>
                </a:solidFill>
                <a:latin typeface="Open Sans"/>
                <a:ea typeface="Open Sans"/>
                <a:cs typeface="Open Sans"/>
                <a:sym typeface="Open Sans"/>
              </a:defRPr>
            </a:lvl1pPr>
            <a:lvl2pPr marL="0" marR="0" lvl="1" indent="0" algn="r" rtl="0">
              <a:spcBef>
                <a:spcPts val="0"/>
              </a:spcBef>
              <a:buNone/>
              <a:defRPr sz="1100" b="0" i="0" u="none" strike="noStrike" cap="none">
                <a:solidFill>
                  <a:schemeClr val="lt1"/>
                </a:solidFill>
                <a:latin typeface="Open Sans"/>
                <a:ea typeface="Open Sans"/>
                <a:cs typeface="Open Sans"/>
                <a:sym typeface="Open Sans"/>
              </a:defRPr>
            </a:lvl2pPr>
            <a:lvl3pPr marL="0" marR="0" lvl="2" indent="0" algn="r" rtl="0">
              <a:spcBef>
                <a:spcPts val="0"/>
              </a:spcBef>
              <a:buNone/>
              <a:defRPr sz="1100" b="0" i="0" u="none" strike="noStrike" cap="none">
                <a:solidFill>
                  <a:schemeClr val="lt1"/>
                </a:solidFill>
                <a:latin typeface="Open Sans"/>
                <a:ea typeface="Open Sans"/>
                <a:cs typeface="Open Sans"/>
                <a:sym typeface="Open Sans"/>
              </a:defRPr>
            </a:lvl3pPr>
            <a:lvl4pPr marL="0" marR="0" lvl="3" indent="0" algn="r" rtl="0">
              <a:spcBef>
                <a:spcPts val="0"/>
              </a:spcBef>
              <a:buNone/>
              <a:defRPr sz="1100" b="0" i="0" u="none" strike="noStrike" cap="none">
                <a:solidFill>
                  <a:schemeClr val="lt1"/>
                </a:solidFill>
                <a:latin typeface="Open Sans"/>
                <a:ea typeface="Open Sans"/>
                <a:cs typeface="Open Sans"/>
                <a:sym typeface="Open Sans"/>
              </a:defRPr>
            </a:lvl4pPr>
            <a:lvl5pPr marL="0" marR="0" lvl="4" indent="0" algn="r" rtl="0">
              <a:spcBef>
                <a:spcPts val="0"/>
              </a:spcBef>
              <a:buNone/>
              <a:defRPr sz="1100" b="0" i="0" u="none" strike="noStrike" cap="none">
                <a:solidFill>
                  <a:schemeClr val="lt1"/>
                </a:solidFill>
                <a:latin typeface="Open Sans"/>
                <a:ea typeface="Open Sans"/>
                <a:cs typeface="Open Sans"/>
                <a:sym typeface="Open Sans"/>
              </a:defRPr>
            </a:lvl5pPr>
            <a:lvl6pPr marL="0" marR="0" lvl="5" indent="0" algn="r" rtl="0">
              <a:spcBef>
                <a:spcPts val="0"/>
              </a:spcBef>
              <a:buNone/>
              <a:defRPr sz="1100" b="0" i="0" u="none" strike="noStrike" cap="none">
                <a:solidFill>
                  <a:schemeClr val="lt1"/>
                </a:solidFill>
                <a:latin typeface="Open Sans"/>
                <a:ea typeface="Open Sans"/>
                <a:cs typeface="Open Sans"/>
                <a:sym typeface="Open Sans"/>
              </a:defRPr>
            </a:lvl6pPr>
            <a:lvl7pPr marL="0" marR="0" lvl="6" indent="0" algn="r" rtl="0">
              <a:spcBef>
                <a:spcPts val="0"/>
              </a:spcBef>
              <a:buNone/>
              <a:defRPr sz="1100" b="0" i="0" u="none" strike="noStrike" cap="none">
                <a:solidFill>
                  <a:schemeClr val="lt1"/>
                </a:solidFill>
                <a:latin typeface="Open Sans"/>
                <a:ea typeface="Open Sans"/>
                <a:cs typeface="Open Sans"/>
                <a:sym typeface="Open Sans"/>
              </a:defRPr>
            </a:lvl7pPr>
            <a:lvl8pPr marL="0" marR="0" lvl="7" indent="0" algn="r" rtl="0">
              <a:spcBef>
                <a:spcPts val="0"/>
              </a:spcBef>
              <a:buNone/>
              <a:defRPr sz="1100" b="0" i="0" u="none" strike="noStrike" cap="none">
                <a:solidFill>
                  <a:schemeClr val="lt1"/>
                </a:solidFill>
                <a:latin typeface="Open Sans"/>
                <a:ea typeface="Open Sans"/>
                <a:cs typeface="Open Sans"/>
                <a:sym typeface="Open Sans"/>
              </a:defRPr>
            </a:lvl8pPr>
            <a:lvl9pPr marL="0" marR="0" lvl="8" indent="0" algn="r" rtl="0">
              <a:spcBef>
                <a:spcPts val="0"/>
              </a:spcBef>
              <a:buNone/>
              <a:defRPr sz="1100" b="0" i="0" u="none" strike="noStrike" cap="none">
                <a:solidFill>
                  <a:schemeClr val="lt1"/>
                </a:solidFill>
                <a:latin typeface="Open Sans"/>
                <a:ea typeface="Open Sans"/>
                <a:cs typeface="Open Sans"/>
                <a:sym typeface="Open Sans"/>
              </a:defRPr>
            </a:lvl9pPr>
          </a:lstStyle>
          <a:p>
            <a:pPr marL="0" lvl="0" indent="0">
              <a:spcBef>
                <a:spcPts val="0"/>
              </a:spcBef>
              <a:spcAft>
                <a:spcPts val="0"/>
              </a:spcAft>
              <a:buNone/>
            </a:pPr>
            <a:fld id="{00000000-1234-1234-1234-123412341234}" type="slidenum">
              <a:rPr lang="en-US" smtClean="0"/>
              <a:t>‹#›</a:t>
            </a:fld>
            <a:endParaRPr lang="en-US" dirty="0"/>
          </a:p>
        </p:txBody>
      </p:sp>
      <p:sp>
        <p:nvSpPr>
          <p:cNvPr id="11" name="Google Shape;51;p5">
            <a:extLst>
              <a:ext uri="{FF2B5EF4-FFF2-40B4-BE49-F238E27FC236}">
                <a16:creationId xmlns:a16="http://schemas.microsoft.com/office/drawing/2014/main" id="{82BFA518-29C9-43FA-954A-7CE46CE7F281}"/>
              </a:ext>
            </a:extLst>
          </p:cNvPr>
          <p:cNvSpPr txBox="1">
            <a:spLocks noGrp="1"/>
          </p:cNvSpPr>
          <p:nvPr>
            <p:ph type="body" idx="4" hasCustomPrompt="1"/>
          </p:nvPr>
        </p:nvSpPr>
        <p:spPr>
          <a:xfrm>
            <a:off x="285750" y="5993746"/>
            <a:ext cx="2608263" cy="153888"/>
          </a:xfrm>
          <a:prstGeom prst="rect">
            <a:avLst/>
          </a:prstGeom>
          <a:noFill/>
          <a:ln>
            <a:noFill/>
          </a:ln>
        </p:spPr>
        <p:txBody>
          <a:bodyPr spcFirstLastPara="1" wrap="square" lIns="0" tIns="0" rIns="0" bIns="0" anchor="b" anchorCtr="0">
            <a:spAutoFit/>
          </a:bodyPr>
          <a:lstStyle>
            <a:lvl1pPr marL="0" marR="0" lvl="0" indent="0" algn="just" rtl="0">
              <a:lnSpc>
                <a:spcPct val="100000"/>
              </a:lnSpc>
              <a:spcBef>
                <a:spcPts val="0"/>
              </a:spcBef>
              <a:spcAft>
                <a:spcPts val="0"/>
              </a:spcAft>
              <a:buClr>
                <a:schemeClr val="accent5"/>
              </a:buClr>
              <a:buSzPts val="1000"/>
              <a:buFont typeface="Open Sans"/>
              <a:buNone/>
              <a:defRPr sz="1000" b="0" i="1" u="none" strike="noStrike" cap="none">
                <a:solidFill>
                  <a:schemeClr val="dk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accent5"/>
              </a:buClr>
              <a:buSzPts val="1600"/>
              <a:buFont typeface="Open Sans"/>
              <a:buNone/>
              <a:defRPr sz="1600" b="0" i="0" u="none" strike="noStrike" cap="none">
                <a:solidFill>
                  <a:schemeClr val="dk1"/>
                </a:solidFill>
                <a:latin typeface="Open Sans"/>
                <a:ea typeface="Open Sans"/>
                <a:cs typeface="Open Sans"/>
                <a:sym typeface="Open Sans"/>
              </a:defRPr>
            </a:lvl2pPr>
            <a:lvl3pPr marL="1371600" marR="0" lvl="2" indent="-228600" algn="l" rtl="0">
              <a:lnSpc>
                <a:spcPct val="90000"/>
              </a:lnSpc>
              <a:spcBef>
                <a:spcPts val="500"/>
              </a:spcBef>
              <a:spcAft>
                <a:spcPts val="0"/>
              </a:spcAft>
              <a:buClr>
                <a:schemeClr val="accent5"/>
              </a:buClr>
              <a:buSzPts val="1400"/>
              <a:buFont typeface="Open Sans"/>
              <a:buNone/>
              <a:defRPr sz="1400" b="0" i="0" u="none" strike="noStrike" cap="none">
                <a:solidFill>
                  <a:schemeClr val="dk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accent5"/>
              </a:buClr>
              <a:buSzPts val="1200"/>
              <a:buFont typeface="Open Sans"/>
              <a:buNone/>
              <a:defRPr sz="1200" b="0" i="0" u="none" strike="noStrike" cap="none">
                <a:solidFill>
                  <a:schemeClr val="dk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accent5"/>
              </a:buClr>
              <a:buSzPts val="1200"/>
              <a:buFont typeface="Open Sans"/>
              <a:buNone/>
              <a:defRPr sz="12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pPr lvl="0"/>
            <a:r>
              <a:rPr lang="en-US" dirty="0"/>
              <a:t>Note: </a:t>
            </a:r>
          </a:p>
        </p:txBody>
      </p:sp>
      <p:sp>
        <p:nvSpPr>
          <p:cNvPr id="12" name="Google Shape;53;p5">
            <a:extLst>
              <a:ext uri="{FF2B5EF4-FFF2-40B4-BE49-F238E27FC236}">
                <a16:creationId xmlns:a16="http://schemas.microsoft.com/office/drawing/2014/main" id="{9EC39276-F09B-464F-B147-CD8EF81B965D}"/>
              </a:ext>
            </a:extLst>
          </p:cNvPr>
          <p:cNvSpPr txBox="1">
            <a:spLocks noGrp="1"/>
          </p:cNvSpPr>
          <p:nvPr>
            <p:ph type="body" idx="13" hasCustomPrompt="1"/>
          </p:nvPr>
        </p:nvSpPr>
        <p:spPr>
          <a:xfrm>
            <a:off x="3291838" y="5993746"/>
            <a:ext cx="8613648" cy="153888"/>
          </a:xfrm>
          <a:prstGeom prst="rect">
            <a:avLst/>
          </a:prstGeom>
          <a:solidFill>
            <a:schemeClr val="lt1"/>
          </a:solidFill>
          <a:ln>
            <a:noFill/>
          </a:ln>
        </p:spPr>
        <p:txBody>
          <a:bodyPr spcFirstLastPara="1" wrap="square" lIns="0" tIns="0" rIns="0" bIns="0" anchor="b" anchorCtr="0">
            <a:spAutoFit/>
          </a:bodyPr>
          <a:lstStyle>
            <a:lvl1pPr marL="0" marR="0" lvl="0" indent="0" algn="just" rtl="0">
              <a:lnSpc>
                <a:spcPct val="100000"/>
              </a:lnSpc>
              <a:spcBef>
                <a:spcPts val="0"/>
              </a:spcBef>
              <a:spcAft>
                <a:spcPts val="0"/>
              </a:spcAft>
              <a:buClr>
                <a:schemeClr val="accent5"/>
              </a:buClr>
              <a:buSzPts val="1000"/>
              <a:buFont typeface="Open Sans"/>
              <a:buNone/>
              <a:defRPr sz="1000" b="0" i="1" u="none" strike="noStrike" cap="none">
                <a:solidFill>
                  <a:schemeClr val="dk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accent5"/>
              </a:buClr>
              <a:buSzPts val="1600"/>
              <a:buFont typeface="Open Sans"/>
              <a:buNone/>
              <a:defRPr sz="1600" b="0" i="0" u="none" strike="noStrike" cap="none">
                <a:solidFill>
                  <a:schemeClr val="dk1"/>
                </a:solidFill>
                <a:latin typeface="Open Sans"/>
                <a:ea typeface="Open Sans"/>
                <a:cs typeface="Open Sans"/>
                <a:sym typeface="Open Sans"/>
              </a:defRPr>
            </a:lvl2pPr>
            <a:lvl3pPr marL="1371600" marR="0" lvl="2" indent="-228600" algn="l" rtl="0">
              <a:lnSpc>
                <a:spcPct val="90000"/>
              </a:lnSpc>
              <a:spcBef>
                <a:spcPts val="500"/>
              </a:spcBef>
              <a:spcAft>
                <a:spcPts val="0"/>
              </a:spcAft>
              <a:buClr>
                <a:schemeClr val="accent5"/>
              </a:buClr>
              <a:buSzPts val="1400"/>
              <a:buFont typeface="Open Sans"/>
              <a:buNone/>
              <a:defRPr sz="1400" b="0" i="0" u="none" strike="noStrike" cap="none">
                <a:solidFill>
                  <a:schemeClr val="dk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accent5"/>
              </a:buClr>
              <a:buSzPts val="1200"/>
              <a:buFont typeface="Open Sans"/>
              <a:buNone/>
              <a:defRPr sz="1200" b="0" i="0" u="none" strike="noStrike" cap="none">
                <a:solidFill>
                  <a:schemeClr val="dk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accent5"/>
              </a:buClr>
              <a:buSzPts val="1200"/>
              <a:buFont typeface="Open Sans"/>
              <a:buNone/>
              <a:defRPr sz="12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pPr lvl="0"/>
            <a:r>
              <a:rPr lang="en-US" dirty="0"/>
              <a:t>Question</a:t>
            </a:r>
          </a:p>
        </p:txBody>
      </p:sp>
      <p:sp>
        <p:nvSpPr>
          <p:cNvPr id="13" name="Google Shape;18;p1">
            <a:extLst>
              <a:ext uri="{FF2B5EF4-FFF2-40B4-BE49-F238E27FC236}">
                <a16:creationId xmlns:a16="http://schemas.microsoft.com/office/drawing/2014/main" id="{FE700756-3E24-4CD2-8F5F-6FBFEBA895F3}"/>
              </a:ext>
            </a:extLst>
          </p:cNvPr>
          <p:cNvSpPr txBox="1">
            <a:spLocks noGrp="1"/>
          </p:cNvSpPr>
          <p:nvPr>
            <p:ph type="ftr" idx="11"/>
          </p:nvPr>
        </p:nvSpPr>
        <p:spPr>
          <a:xfrm>
            <a:off x="95251" y="6395546"/>
            <a:ext cx="4168741" cy="365125"/>
          </a:xfrm>
          <a:prstGeom prst="rect">
            <a:avLst/>
          </a:prstGeom>
          <a:noFill/>
          <a:ln>
            <a:noFill/>
          </a:ln>
        </p:spPr>
        <p:txBody>
          <a:bodyPr spcFirstLastPara="1" wrap="square" lIns="0" tIns="0" rIns="0" bIns="0" anchor="b" anchorCtr="0"/>
          <a:lstStyle>
            <a:lvl1pPr marR="0" lvl="0" algn="l" rtl="0">
              <a:spcBef>
                <a:spcPts val="0"/>
              </a:spcBef>
              <a:spcAft>
                <a:spcPts val="0"/>
              </a:spcAft>
              <a:buSzPts val="1400"/>
              <a:buNone/>
              <a:defRPr sz="1100" b="0" i="0" u="none" strike="noStrike" cap="none">
                <a:solidFill>
                  <a:schemeClr val="lt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r>
              <a:rPr lang="en-US" dirty="0"/>
              <a:t>© 2020 </a:t>
            </a:r>
            <a:r>
              <a:rPr lang="en-US" dirty="0" err="1"/>
              <a:t>BioInformatics</a:t>
            </a:r>
            <a:r>
              <a:rPr lang="en-US" dirty="0"/>
              <a:t> Inc., part of Science and Medicine Group</a:t>
            </a:r>
          </a:p>
        </p:txBody>
      </p:sp>
    </p:spTree>
    <p:extLst>
      <p:ext uri="{BB962C8B-B14F-4D97-AF65-F5344CB8AC3E}">
        <p14:creationId xmlns:p14="http://schemas.microsoft.com/office/powerpoint/2010/main" val="204981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8500" y="866745"/>
            <a:ext cx="10515600" cy="944549"/>
          </a:xfrm>
          <a:prstGeom prst="rect">
            <a:avLst/>
          </a:prstGeom>
        </p:spPr>
        <p:txBody>
          <a:bodyPr>
            <a:normAutofit/>
          </a:bodyPr>
          <a:lstStyle>
            <a:lvl1pPr marL="342900" indent="-342900">
              <a:buClr>
                <a:schemeClr val="accent5"/>
              </a:buClr>
              <a:buSzPct val="150000"/>
              <a:buFont typeface="Wingdings" pitchFamily="2" charset="2"/>
              <a:buChar char="§"/>
              <a:defRPr sz="3200" b="0" i="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Content Placeholder 2"/>
          <p:cNvSpPr>
            <a:spLocks noGrp="1"/>
          </p:cNvSpPr>
          <p:nvPr>
            <p:ph idx="1"/>
          </p:nvPr>
        </p:nvSpPr>
        <p:spPr>
          <a:xfrm>
            <a:off x="698500" y="1811293"/>
            <a:ext cx="10515600" cy="3892379"/>
          </a:xfrm>
        </p:spPr>
        <p:txBody>
          <a:bodyPr>
            <a:normAutofit/>
          </a:bodyPr>
          <a:lstStyle>
            <a:lvl1pPr marL="228600" indent="-228600">
              <a:buClr>
                <a:schemeClr val="accent5"/>
              </a:buClr>
              <a:buFont typeface="Wingdings" pitchFamily="2" charset="2"/>
              <a:buChar char="§"/>
              <a:defRPr sz="1600">
                <a:latin typeface="Open Sans" panose="020B0606030504020204" pitchFamily="34" charset="0"/>
                <a:ea typeface="Open Sans" panose="020B0606030504020204" pitchFamily="34" charset="0"/>
                <a:cs typeface="Open Sans" panose="020B0606030504020204" pitchFamily="34" charset="0"/>
              </a:defRPr>
            </a:lvl1pPr>
            <a:lvl2pPr marL="685800" indent="-228600">
              <a:buClr>
                <a:schemeClr val="accent5"/>
              </a:buClr>
              <a:buFont typeface="Wingdings" pitchFamily="2" charset="2"/>
              <a:buChar char="§"/>
              <a:defRPr sz="1400">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chemeClr val="accent5"/>
              </a:buClr>
              <a:buFont typeface="Wingdings" pitchFamily="2" charset="2"/>
              <a:buChar char="§"/>
              <a:defRPr sz="1200">
                <a:latin typeface="Open Sans" panose="020B0606030504020204" pitchFamily="34" charset="0"/>
                <a:ea typeface="Open Sans" panose="020B0606030504020204" pitchFamily="34" charset="0"/>
                <a:cs typeface="Open Sans" panose="020B0606030504020204" pitchFamily="34" charset="0"/>
              </a:defRPr>
            </a:lvl3pPr>
            <a:lvl4pPr marL="1600200" indent="-228600">
              <a:buClr>
                <a:schemeClr val="accent5"/>
              </a:buClr>
              <a:buFont typeface="Wingdings" pitchFamily="2" charset="2"/>
              <a:buChar char="§"/>
              <a:defRPr sz="1100">
                <a:latin typeface="Open Sans" panose="020B0606030504020204" pitchFamily="34" charset="0"/>
                <a:ea typeface="Open Sans" panose="020B0606030504020204" pitchFamily="34" charset="0"/>
                <a:cs typeface="Open Sans" panose="020B0606030504020204" pitchFamily="34" charset="0"/>
              </a:defRPr>
            </a:lvl4pPr>
            <a:lvl5pPr marL="2057400" indent="-228600">
              <a:buClr>
                <a:schemeClr val="accent5"/>
              </a:buClr>
              <a:buFont typeface="Wingdings" pitchFamily="2" charset="2"/>
              <a:buChar char="§"/>
              <a:defRPr sz="11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410EE02D-86D5-0E4E-AAE1-900D4F78E90D}" type="slidenum">
              <a:rPr lang="en-US" smtClean="0"/>
              <a:t>‹#›</a:t>
            </a:fld>
            <a:endParaRPr lang="en-US"/>
          </a:p>
        </p:txBody>
      </p:sp>
      <p:sp>
        <p:nvSpPr>
          <p:cNvPr id="7" name="Google Shape;18;p1">
            <a:extLst>
              <a:ext uri="{FF2B5EF4-FFF2-40B4-BE49-F238E27FC236}">
                <a16:creationId xmlns:a16="http://schemas.microsoft.com/office/drawing/2014/main" id="{E80B6F47-FD8E-D748-88C8-ACC1B029680A}"/>
              </a:ext>
            </a:extLst>
          </p:cNvPr>
          <p:cNvSpPr txBox="1">
            <a:spLocks/>
          </p:cNvSpPr>
          <p:nvPr userDrawn="1"/>
        </p:nvSpPr>
        <p:spPr>
          <a:xfrm>
            <a:off x="95251" y="6395546"/>
            <a:ext cx="4168741" cy="365125"/>
          </a:xfrm>
          <a:prstGeom prst="rect">
            <a:avLst/>
          </a:prstGeom>
          <a:noFill/>
          <a:ln>
            <a:noFill/>
          </a:ln>
        </p:spPr>
        <p:txBody>
          <a:bodyPr spcFirstLastPara="1" wrap="square" lIns="0" tIns="0" rIns="0" bIns="0" anchor="b"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100" b="0" i="0" u="none" strike="noStrike" cap="none">
                <a:solidFill>
                  <a:schemeClr val="lt1"/>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r>
              <a:rPr lang="en-US" dirty="0"/>
              <a:t>© 2020 </a:t>
            </a:r>
            <a:r>
              <a:rPr lang="en-US" dirty="0" err="1"/>
              <a:t>BioInformatics</a:t>
            </a:r>
            <a:r>
              <a:rPr lang="en-US" dirty="0"/>
              <a:t> Inc., part of Science and Medicine Group</a:t>
            </a:r>
          </a:p>
        </p:txBody>
      </p:sp>
    </p:spTree>
    <p:extLst>
      <p:ext uri="{BB962C8B-B14F-4D97-AF65-F5344CB8AC3E}">
        <p14:creationId xmlns:p14="http://schemas.microsoft.com/office/powerpoint/2010/main" val="784516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8500" y="866745"/>
            <a:ext cx="10515600" cy="944549"/>
          </a:xfrm>
          <a:prstGeom prst="rect">
            <a:avLst/>
          </a:prstGeom>
        </p:spPr>
        <p:txBody>
          <a:bodyPr>
            <a:normAutofit/>
          </a:bodyPr>
          <a:lstStyle>
            <a:lvl1pPr marL="0" indent="0">
              <a:buClr>
                <a:schemeClr val="accent5"/>
              </a:buClr>
              <a:buSzPct val="150000"/>
              <a:buFont typeface="Wingdings" pitchFamily="2" charset="2"/>
              <a:buNone/>
              <a:defRPr sz="2400" b="1"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98500" y="1811293"/>
            <a:ext cx="10515600" cy="3892379"/>
          </a:xfrm>
        </p:spPr>
        <p:txBody>
          <a:bodyPr>
            <a:normAutofit/>
          </a:bodyPr>
          <a:lstStyle>
            <a:lvl1pPr marL="228600" indent="-228600">
              <a:buClr>
                <a:schemeClr val="accent5"/>
              </a:buClr>
              <a:buFont typeface="Wingdings" pitchFamily="2" charset="2"/>
              <a:buChar char="§"/>
              <a:defRPr sz="1600">
                <a:latin typeface="Open Sans" panose="020B0606030504020204" pitchFamily="34" charset="0"/>
                <a:ea typeface="Open Sans" panose="020B0606030504020204" pitchFamily="34" charset="0"/>
                <a:cs typeface="Open Sans" panose="020B0606030504020204" pitchFamily="34" charset="0"/>
              </a:defRPr>
            </a:lvl1pPr>
            <a:lvl2pPr marL="685800" indent="-228600">
              <a:buClr>
                <a:schemeClr val="accent5"/>
              </a:buClr>
              <a:buFont typeface="Wingdings" pitchFamily="2" charset="2"/>
              <a:buChar char="§"/>
              <a:defRPr sz="1400">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chemeClr val="accent5"/>
              </a:buClr>
              <a:buFont typeface="Wingdings" pitchFamily="2" charset="2"/>
              <a:buChar char="§"/>
              <a:defRPr sz="1200">
                <a:latin typeface="Open Sans" panose="020B0606030504020204" pitchFamily="34" charset="0"/>
                <a:ea typeface="Open Sans" panose="020B0606030504020204" pitchFamily="34" charset="0"/>
                <a:cs typeface="Open Sans" panose="020B0606030504020204" pitchFamily="34" charset="0"/>
              </a:defRPr>
            </a:lvl3pPr>
            <a:lvl4pPr marL="1600200" indent="-228600">
              <a:buClr>
                <a:schemeClr val="accent5"/>
              </a:buClr>
              <a:buFont typeface="Wingdings" pitchFamily="2" charset="2"/>
              <a:buChar char="§"/>
              <a:defRPr sz="1100">
                <a:latin typeface="Open Sans" panose="020B0606030504020204" pitchFamily="34" charset="0"/>
                <a:ea typeface="Open Sans" panose="020B0606030504020204" pitchFamily="34" charset="0"/>
                <a:cs typeface="Open Sans" panose="020B0606030504020204" pitchFamily="34" charset="0"/>
              </a:defRPr>
            </a:lvl4pPr>
            <a:lvl5pPr marL="2057400" indent="-228600">
              <a:buClr>
                <a:schemeClr val="accent5"/>
              </a:buClr>
              <a:buFont typeface="Wingdings" pitchFamily="2" charset="2"/>
              <a:buChar char="§"/>
              <a:defRPr sz="11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410EE02D-86D5-0E4E-AAE1-900D4F78E90D}" type="slidenum">
              <a:rPr lang="en-US" smtClean="0"/>
              <a:t>‹#›</a:t>
            </a:fld>
            <a:endParaRPr lang="en-US"/>
          </a:p>
        </p:txBody>
      </p:sp>
      <p:sp>
        <p:nvSpPr>
          <p:cNvPr id="7" name="Google Shape;18;p1">
            <a:extLst>
              <a:ext uri="{FF2B5EF4-FFF2-40B4-BE49-F238E27FC236}">
                <a16:creationId xmlns:a16="http://schemas.microsoft.com/office/drawing/2014/main" id="{809834E4-F5E5-4C41-846B-F6BE40E5C667}"/>
              </a:ext>
            </a:extLst>
          </p:cNvPr>
          <p:cNvSpPr txBox="1">
            <a:spLocks/>
          </p:cNvSpPr>
          <p:nvPr userDrawn="1"/>
        </p:nvSpPr>
        <p:spPr>
          <a:xfrm>
            <a:off x="95251" y="6395546"/>
            <a:ext cx="4168741" cy="365125"/>
          </a:xfrm>
          <a:prstGeom prst="rect">
            <a:avLst/>
          </a:prstGeom>
          <a:noFill/>
          <a:ln>
            <a:noFill/>
          </a:ln>
        </p:spPr>
        <p:txBody>
          <a:bodyPr spcFirstLastPara="1" wrap="square" lIns="0" tIns="0" rIns="0" bIns="0" anchor="b"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100" b="0" i="0" u="none" strike="noStrike" cap="none">
                <a:solidFill>
                  <a:schemeClr val="lt1"/>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r>
              <a:rPr lang="en-US" dirty="0"/>
              <a:t>© 2020 </a:t>
            </a:r>
            <a:r>
              <a:rPr lang="en-US" dirty="0" err="1"/>
              <a:t>BioInformatics</a:t>
            </a:r>
            <a:r>
              <a:rPr lang="en-US" dirty="0"/>
              <a:t> Inc., part of Science and Medicine Group</a:t>
            </a:r>
          </a:p>
        </p:txBody>
      </p:sp>
    </p:spTree>
    <p:extLst>
      <p:ext uri="{BB962C8B-B14F-4D97-AF65-F5344CB8AC3E}">
        <p14:creationId xmlns:p14="http://schemas.microsoft.com/office/powerpoint/2010/main" val="875919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_Title and Content" preserve="1">
  <p:cSld name="Title and Content">
    <p:spTree>
      <p:nvGrpSpPr>
        <p:cNvPr id="1" name="Shape 77"/>
        <p:cNvGrpSpPr/>
        <p:nvPr/>
      </p:nvGrpSpPr>
      <p:grpSpPr>
        <a:xfrm>
          <a:off x="0" y="0"/>
          <a:ext cx="0" cy="0"/>
          <a:chOff x="0" y="0"/>
          <a:chExt cx="0" cy="0"/>
        </a:xfrm>
      </p:grpSpPr>
      <p:sp>
        <p:nvSpPr>
          <p:cNvPr id="78" name="Google Shape;78;p10"/>
          <p:cNvSpPr txBox="1">
            <a:spLocks noGrp="1"/>
          </p:cNvSpPr>
          <p:nvPr>
            <p:ph type="title"/>
          </p:nvPr>
        </p:nvSpPr>
        <p:spPr>
          <a:xfrm>
            <a:off x="3291839" y="118872"/>
            <a:ext cx="8613647" cy="758952"/>
          </a:xfrm>
          <a:prstGeom prst="rect">
            <a:avLst/>
          </a:prstGeom>
          <a:noFill/>
          <a:ln>
            <a:noFill/>
          </a:ln>
        </p:spPr>
        <p:txBody>
          <a:bodyPr spcFirstLastPara="1" wrap="square" lIns="0" tIns="0" rIns="0" bIns="0" anchor="t" anchorCtr="0">
            <a:normAutofit/>
          </a:bodyPr>
          <a:lstStyle>
            <a:lvl1pPr marR="0" lvl="0" algn="l" rtl="0">
              <a:lnSpc>
                <a:spcPct val="100000"/>
              </a:lnSpc>
              <a:spcBef>
                <a:spcPts val="0"/>
              </a:spcBef>
              <a:spcAft>
                <a:spcPts val="0"/>
              </a:spcAft>
              <a:buClr>
                <a:schemeClr val="accent1"/>
              </a:buClr>
              <a:buSzPts val="2400"/>
              <a:buFont typeface="Open Sans"/>
              <a:buNone/>
              <a:defRPr sz="2400" b="1" i="0" u="none" strike="noStrike" cap="none">
                <a:solidFill>
                  <a:schemeClr val="accent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82" name="Google Shape;82;p10"/>
          <p:cNvSpPr txBox="1">
            <a:spLocks noGrp="1"/>
          </p:cNvSpPr>
          <p:nvPr>
            <p:ph type="body" idx="2" hasCustomPrompt="1"/>
          </p:nvPr>
        </p:nvSpPr>
        <p:spPr>
          <a:xfrm>
            <a:off x="3291838" y="1137524"/>
            <a:ext cx="8613648" cy="337558"/>
          </a:xfrm>
          <a:prstGeom prst="rect">
            <a:avLst/>
          </a:prstGeom>
          <a:noFill/>
          <a:ln>
            <a:noFill/>
          </a:ln>
        </p:spPr>
        <p:txBody>
          <a:bodyPr spcFirstLastPara="1" wrap="square" lIns="0" tIns="0" rIns="0" bIns="0" anchor="t" anchorCtr="0"/>
          <a:lstStyle>
            <a:lvl1pPr marL="457200" marR="0" lvl="0" indent="-228600" algn="ctr" rtl="0">
              <a:lnSpc>
                <a:spcPct val="90000"/>
              </a:lnSpc>
              <a:spcBef>
                <a:spcPts val="1000"/>
              </a:spcBef>
              <a:spcAft>
                <a:spcPts val="0"/>
              </a:spcAft>
              <a:buClr>
                <a:schemeClr val="accent5"/>
              </a:buClr>
              <a:buSzPts val="1400"/>
              <a:buFont typeface="Open Sans"/>
              <a:buNone/>
              <a:defRPr sz="1400" b="1" i="0" u="none" strike="noStrike" cap="none">
                <a:solidFill>
                  <a:schemeClr val="dk2"/>
                </a:solidFill>
                <a:latin typeface="Open Sans"/>
                <a:ea typeface="Open Sans"/>
                <a:cs typeface="Open Sans"/>
                <a:sym typeface="Open Sans"/>
              </a:defRPr>
            </a:lvl1pPr>
            <a:lvl2pPr marL="914400" marR="0" lvl="1" indent="-330200" algn="l" rtl="0">
              <a:lnSpc>
                <a:spcPct val="90000"/>
              </a:lnSpc>
              <a:spcBef>
                <a:spcPts val="500"/>
              </a:spcBef>
              <a:spcAft>
                <a:spcPts val="0"/>
              </a:spcAft>
              <a:buClr>
                <a:schemeClr val="accent5"/>
              </a:buClr>
              <a:buSzPts val="1600"/>
              <a:buFont typeface="Open Sans"/>
              <a:buChar char="▪"/>
              <a:defRPr sz="1600" b="0" i="0" u="none" strike="noStrike" cap="none">
                <a:solidFill>
                  <a:schemeClr val="dk1"/>
                </a:solidFill>
                <a:latin typeface="Open Sans"/>
                <a:ea typeface="Open Sans"/>
                <a:cs typeface="Open Sans"/>
                <a:sym typeface="Open Sans"/>
              </a:defRPr>
            </a:lvl2pPr>
            <a:lvl3pPr marL="1371600" marR="0" lvl="2" indent="-317500" algn="l" rtl="0">
              <a:lnSpc>
                <a:spcPct val="90000"/>
              </a:lnSpc>
              <a:spcBef>
                <a:spcPts val="500"/>
              </a:spcBef>
              <a:spcAft>
                <a:spcPts val="0"/>
              </a:spcAft>
              <a:buClr>
                <a:schemeClr val="accent5"/>
              </a:buClr>
              <a:buSzPts val="1400"/>
              <a:buFont typeface="Open Sans"/>
              <a:buChar char="▪"/>
              <a:defRPr sz="1400" b="0" i="0" u="none" strike="noStrike" cap="none">
                <a:solidFill>
                  <a:schemeClr val="dk1"/>
                </a:solidFill>
                <a:latin typeface="Open Sans"/>
                <a:ea typeface="Open Sans"/>
                <a:cs typeface="Open Sans"/>
                <a:sym typeface="Open Sans"/>
              </a:defRPr>
            </a:lvl3pPr>
            <a:lvl4pPr marL="1828800" marR="0" lvl="3" indent="-304800" algn="l" rtl="0">
              <a:lnSpc>
                <a:spcPct val="90000"/>
              </a:lnSpc>
              <a:spcBef>
                <a:spcPts val="500"/>
              </a:spcBef>
              <a:spcAft>
                <a:spcPts val="0"/>
              </a:spcAft>
              <a:buClr>
                <a:schemeClr val="accent5"/>
              </a:buClr>
              <a:buSzPts val="1200"/>
              <a:buFont typeface="Open Sans"/>
              <a:buChar char="▪"/>
              <a:defRPr sz="1200" b="0" i="0" u="none" strike="noStrike" cap="none">
                <a:solidFill>
                  <a:schemeClr val="dk1"/>
                </a:solidFill>
                <a:latin typeface="Open Sans"/>
                <a:ea typeface="Open Sans"/>
                <a:cs typeface="Open Sans"/>
                <a:sym typeface="Open Sans"/>
              </a:defRPr>
            </a:lvl4pPr>
            <a:lvl5pPr marL="2286000" marR="0" lvl="4" indent="-304800" algn="l" rtl="0">
              <a:lnSpc>
                <a:spcPct val="90000"/>
              </a:lnSpc>
              <a:spcBef>
                <a:spcPts val="500"/>
              </a:spcBef>
              <a:spcAft>
                <a:spcPts val="0"/>
              </a:spcAft>
              <a:buClr>
                <a:schemeClr val="accent5"/>
              </a:buClr>
              <a:buSzPts val="1200"/>
              <a:buFont typeface="Open Sans"/>
              <a:buChar char="▪"/>
              <a:defRPr sz="12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pPr lvl="0"/>
            <a:r>
              <a:rPr lang="en-US" dirty="0"/>
              <a:t>EDIT MASTER TEXT STYLES</a:t>
            </a:r>
          </a:p>
        </p:txBody>
      </p:sp>
      <p:sp>
        <p:nvSpPr>
          <p:cNvPr id="86" name="Google Shape;86;p10"/>
          <p:cNvSpPr txBox="1">
            <a:spLocks noGrp="1"/>
          </p:cNvSpPr>
          <p:nvPr>
            <p:ph type="body" idx="6"/>
          </p:nvPr>
        </p:nvSpPr>
        <p:spPr>
          <a:xfrm>
            <a:off x="285749" y="1805600"/>
            <a:ext cx="2608263" cy="479075"/>
          </a:xfrm>
          <a:prstGeom prst="rect">
            <a:avLst/>
          </a:prstGeom>
          <a:solidFill>
            <a:srgbClr val="EAF3DA"/>
          </a:solidFill>
          <a:ln w="9525" cap="flat" cmpd="sng">
            <a:solidFill>
              <a:srgbClr val="A5A5A5"/>
            </a:solidFill>
            <a:prstDash val="solid"/>
            <a:round/>
            <a:headEnd type="none" w="sm" len="sm"/>
            <a:tailEnd type="none" w="sm" len="sm"/>
          </a:ln>
        </p:spPr>
        <p:txBody>
          <a:bodyPr spcFirstLastPara="1" wrap="square" lIns="91425" tIns="91425" rIns="91425" bIns="91425" anchor="t" anchorCtr="0">
            <a:spAutoFit/>
          </a:bodyPr>
          <a:lstStyle>
            <a:lvl1pPr marL="228600" marR="0" lvl="0" indent="-228600" algn="l" rtl="0">
              <a:lnSpc>
                <a:spcPct val="90000"/>
              </a:lnSpc>
              <a:spcBef>
                <a:spcPts val="1000"/>
              </a:spcBef>
              <a:spcAft>
                <a:spcPts val="0"/>
              </a:spcAft>
              <a:buClr>
                <a:schemeClr val="accent5"/>
              </a:buClr>
              <a:buSzPts val="1000"/>
              <a:buFont typeface="Wingdings" panose="05000000000000000000" pitchFamily="2" charset="2"/>
              <a:buChar char="§"/>
              <a:defRPr sz="1200" b="0" i="0" u="none" strike="noStrike" cap="none">
                <a:solidFill>
                  <a:schemeClr val="dk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accent5"/>
              </a:buClr>
              <a:buSzPts val="1600"/>
              <a:buFont typeface="Open Sans"/>
              <a:buNone/>
              <a:defRPr sz="1600" b="0" i="0" u="none" strike="noStrike" cap="none">
                <a:solidFill>
                  <a:schemeClr val="dk1"/>
                </a:solidFill>
                <a:latin typeface="Open Sans"/>
                <a:ea typeface="Open Sans"/>
                <a:cs typeface="Open Sans"/>
                <a:sym typeface="Open Sans"/>
              </a:defRPr>
            </a:lvl2pPr>
            <a:lvl3pPr marL="1371600" marR="0" lvl="2" indent="-228600" algn="l" rtl="0">
              <a:lnSpc>
                <a:spcPct val="90000"/>
              </a:lnSpc>
              <a:spcBef>
                <a:spcPts val="500"/>
              </a:spcBef>
              <a:spcAft>
                <a:spcPts val="0"/>
              </a:spcAft>
              <a:buClr>
                <a:schemeClr val="accent5"/>
              </a:buClr>
              <a:buSzPts val="1400"/>
              <a:buFont typeface="Open Sans"/>
              <a:buNone/>
              <a:defRPr sz="1400" b="0" i="0" u="none" strike="noStrike" cap="none">
                <a:solidFill>
                  <a:schemeClr val="dk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accent5"/>
              </a:buClr>
              <a:buSzPts val="1200"/>
              <a:buFont typeface="Open Sans"/>
              <a:buNone/>
              <a:defRPr sz="1200" b="0" i="0" u="none" strike="noStrike" cap="none">
                <a:solidFill>
                  <a:schemeClr val="dk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accent5"/>
              </a:buClr>
              <a:buSzPts val="1200"/>
              <a:buFont typeface="Open Sans"/>
              <a:buNone/>
              <a:defRPr sz="12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pPr lvl="0"/>
            <a:r>
              <a:rPr lang="en-US"/>
              <a:t>Click to edit Master text styles</a:t>
            </a:r>
          </a:p>
        </p:txBody>
      </p:sp>
      <p:sp>
        <p:nvSpPr>
          <p:cNvPr id="11" name="Google Shape;51;p5">
            <a:extLst>
              <a:ext uri="{FF2B5EF4-FFF2-40B4-BE49-F238E27FC236}">
                <a16:creationId xmlns:a16="http://schemas.microsoft.com/office/drawing/2014/main" id="{4B6745CF-51D0-4714-AE70-F6CAE8D53257}"/>
              </a:ext>
            </a:extLst>
          </p:cNvPr>
          <p:cNvSpPr txBox="1">
            <a:spLocks noGrp="1"/>
          </p:cNvSpPr>
          <p:nvPr>
            <p:ph type="body" idx="4" hasCustomPrompt="1"/>
          </p:nvPr>
        </p:nvSpPr>
        <p:spPr>
          <a:xfrm>
            <a:off x="285750" y="5993746"/>
            <a:ext cx="2608263" cy="153888"/>
          </a:xfrm>
          <a:prstGeom prst="rect">
            <a:avLst/>
          </a:prstGeom>
          <a:noFill/>
          <a:ln>
            <a:noFill/>
          </a:ln>
        </p:spPr>
        <p:txBody>
          <a:bodyPr spcFirstLastPara="1" wrap="square" lIns="0" tIns="0" rIns="0" bIns="0" anchor="b" anchorCtr="0">
            <a:spAutoFit/>
          </a:bodyPr>
          <a:lstStyle>
            <a:lvl1pPr marL="0" marR="0" lvl="0" indent="0" algn="just" rtl="0">
              <a:lnSpc>
                <a:spcPct val="100000"/>
              </a:lnSpc>
              <a:spcBef>
                <a:spcPts val="0"/>
              </a:spcBef>
              <a:spcAft>
                <a:spcPts val="0"/>
              </a:spcAft>
              <a:buClr>
                <a:schemeClr val="accent5"/>
              </a:buClr>
              <a:buSzPts val="1000"/>
              <a:buFont typeface="Open Sans"/>
              <a:buNone/>
              <a:defRPr sz="1000" b="0" i="1" u="none" strike="noStrike" cap="none">
                <a:solidFill>
                  <a:schemeClr val="dk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accent5"/>
              </a:buClr>
              <a:buSzPts val="1600"/>
              <a:buFont typeface="Open Sans"/>
              <a:buNone/>
              <a:defRPr sz="1600" b="0" i="0" u="none" strike="noStrike" cap="none">
                <a:solidFill>
                  <a:schemeClr val="dk1"/>
                </a:solidFill>
                <a:latin typeface="Open Sans"/>
                <a:ea typeface="Open Sans"/>
                <a:cs typeface="Open Sans"/>
                <a:sym typeface="Open Sans"/>
              </a:defRPr>
            </a:lvl2pPr>
            <a:lvl3pPr marL="1371600" marR="0" lvl="2" indent="-228600" algn="l" rtl="0">
              <a:lnSpc>
                <a:spcPct val="90000"/>
              </a:lnSpc>
              <a:spcBef>
                <a:spcPts val="500"/>
              </a:spcBef>
              <a:spcAft>
                <a:spcPts val="0"/>
              </a:spcAft>
              <a:buClr>
                <a:schemeClr val="accent5"/>
              </a:buClr>
              <a:buSzPts val="1400"/>
              <a:buFont typeface="Open Sans"/>
              <a:buNone/>
              <a:defRPr sz="1400" b="0" i="0" u="none" strike="noStrike" cap="none">
                <a:solidFill>
                  <a:schemeClr val="dk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accent5"/>
              </a:buClr>
              <a:buSzPts val="1200"/>
              <a:buFont typeface="Open Sans"/>
              <a:buNone/>
              <a:defRPr sz="1200" b="0" i="0" u="none" strike="noStrike" cap="none">
                <a:solidFill>
                  <a:schemeClr val="dk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accent5"/>
              </a:buClr>
              <a:buSzPts val="1200"/>
              <a:buFont typeface="Open Sans"/>
              <a:buNone/>
              <a:defRPr sz="12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pPr lvl="0"/>
            <a:r>
              <a:rPr lang="en-US" dirty="0"/>
              <a:t>Note: </a:t>
            </a:r>
          </a:p>
        </p:txBody>
      </p:sp>
      <p:sp>
        <p:nvSpPr>
          <p:cNvPr id="12" name="Google Shape;53;p5">
            <a:extLst>
              <a:ext uri="{FF2B5EF4-FFF2-40B4-BE49-F238E27FC236}">
                <a16:creationId xmlns:a16="http://schemas.microsoft.com/office/drawing/2014/main" id="{BB7465E1-22D0-4E60-8FC4-5D2F9FDF4C7C}"/>
              </a:ext>
            </a:extLst>
          </p:cNvPr>
          <p:cNvSpPr txBox="1">
            <a:spLocks noGrp="1"/>
          </p:cNvSpPr>
          <p:nvPr>
            <p:ph type="body" idx="13" hasCustomPrompt="1"/>
          </p:nvPr>
        </p:nvSpPr>
        <p:spPr>
          <a:xfrm>
            <a:off x="3291838" y="5993746"/>
            <a:ext cx="8613648" cy="153888"/>
          </a:xfrm>
          <a:prstGeom prst="rect">
            <a:avLst/>
          </a:prstGeom>
          <a:solidFill>
            <a:schemeClr val="lt1"/>
          </a:solidFill>
          <a:ln>
            <a:noFill/>
          </a:ln>
        </p:spPr>
        <p:txBody>
          <a:bodyPr spcFirstLastPara="1" wrap="square" lIns="0" tIns="0" rIns="0" bIns="0" anchor="b" anchorCtr="0">
            <a:spAutoFit/>
          </a:bodyPr>
          <a:lstStyle>
            <a:lvl1pPr marL="0" marR="0" lvl="0" indent="0" algn="just" rtl="0">
              <a:lnSpc>
                <a:spcPct val="100000"/>
              </a:lnSpc>
              <a:spcBef>
                <a:spcPts val="0"/>
              </a:spcBef>
              <a:spcAft>
                <a:spcPts val="0"/>
              </a:spcAft>
              <a:buClr>
                <a:schemeClr val="accent5"/>
              </a:buClr>
              <a:buSzPts val="1000"/>
              <a:buFont typeface="Open Sans"/>
              <a:buNone/>
              <a:defRPr sz="1000" b="0" i="1" u="none" strike="noStrike" cap="none">
                <a:solidFill>
                  <a:schemeClr val="dk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accent5"/>
              </a:buClr>
              <a:buSzPts val="1600"/>
              <a:buFont typeface="Open Sans"/>
              <a:buNone/>
              <a:defRPr sz="1600" b="0" i="0" u="none" strike="noStrike" cap="none">
                <a:solidFill>
                  <a:schemeClr val="dk1"/>
                </a:solidFill>
                <a:latin typeface="Open Sans"/>
                <a:ea typeface="Open Sans"/>
                <a:cs typeface="Open Sans"/>
                <a:sym typeface="Open Sans"/>
              </a:defRPr>
            </a:lvl2pPr>
            <a:lvl3pPr marL="1371600" marR="0" lvl="2" indent="-228600" algn="l" rtl="0">
              <a:lnSpc>
                <a:spcPct val="90000"/>
              </a:lnSpc>
              <a:spcBef>
                <a:spcPts val="500"/>
              </a:spcBef>
              <a:spcAft>
                <a:spcPts val="0"/>
              </a:spcAft>
              <a:buClr>
                <a:schemeClr val="accent5"/>
              </a:buClr>
              <a:buSzPts val="1400"/>
              <a:buFont typeface="Open Sans"/>
              <a:buNone/>
              <a:defRPr sz="1400" b="0" i="0" u="none" strike="noStrike" cap="none">
                <a:solidFill>
                  <a:schemeClr val="dk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accent5"/>
              </a:buClr>
              <a:buSzPts val="1200"/>
              <a:buFont typeface="Open Sans"/>
              <a:buNone/>
              <a:defRPr sz="1200" b="0" i="0" u="none" strike="noStrike" cap="none">
                <a:solidFill>
                  <a:schemeClr val="dk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accent5"/>
              </a:buClr>
              <a:buSzPts val="1200"/>
              <a:buFont typeface="Open Sans"/>
              <a:buNone/>
              <a:defRPr sz="12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pPr lvl="0"/>
            <a:r>
              <a:rPr lang="en-US" dirty="0"/>
              <a:t>Question</a:t>
            </a:r>
          </a:p>
        </p:txBody>
      </p:sp>
      <p:sp>
        <p:nvSpPr>
          <p:cNvPr id="13" name="Content Placeholder 2">
            <a:extLst>
              <a:ext uri="{FF2B5EF4-FFF2-40B4-BE49-F238E27FC236}">
                <a16:creationId xmlns:a16="http://schemas.microsoft.com/office/drawing/2014/main" id="{A38FAE98-8034-422A-9741-7F5AABDC28EA}"/>
              </a:ext>
            </a:extLst>
          </p:cNvPr>
          <p:cNvSpPr>
            <a:spLocks noGrp="1"/>
          </p:cNvSpPr>
          <p:nvPr>
            <p:ph sz="quarter" idx="14"/>
          </p:nvPr>
        </p:nvSpPr>
        <p:spPr>
          <a:xfrm>
            <a:off x="3291075" y="1734782"/>
            <a:ext cx="8614411" cy="39856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Google Shape;17;p1">
            <a:extLst>
              <a:ext uri="{FF2B5EF4-FFF2-40B4-BE49-F238E27FC236}">
                <a16:creationId xmlns:a16="http://schemas.microsoft.com/office/drawing/2014/main" id="{BA133EF6-4145-47BA-AABC-5BBBA010C729}"/>
              </a:ext>
            </a:extLst>
          </p:cNvPr>
          <p:cNvSpPr txBox="1">
            <a:spLocks noGrp="1"/>
          </p:cNvSpPr>
          <p:nvPr>
            <p:ph type="sldNum" idx="12"/>
          </p:nvPr>
        </p:nvSpPr>
        <p:spPr>
          <a:xfrm>
            <a:off x="9353550" y="6395546"/>
            <a:ext cx="27432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100" b="0" i="0" u="none" strike="noStrike" cap="none">
                <a:solidFill>
                  <a:schemeClr val="lt1"/>
                </a:solidFill>
                <a:latin typeface="Open Sans"/>
                <a:ea typeface="Open Sans"/>
                <a:cs typeface="Open Sans"/>
                <a:sym typeface="Open Sans"/>
              </a:defRPr>
            </a:lvl1pPr>
            <a:lvl2pPr marL="0" marR="0" lvl="1" indent="0" algn="r" rtl="0">
              <a:spcBef>
                <a:spcPts val="0"/>
              </a:spcBef>
              <a:buNone/>
              <a:defRPr sz="1100" b="0" i="0" u="none" strike="noStrike" cap="none">
                <a:solidFill>
                  <a:schemeClr val="lt1"/>
                </a:solidFill>
                <a:latin typeface="Open Sans"/>
                <a:ea typeface="Open Sans"/>
                <a:cs typeface="Open Sans"/>
                <a:sym typeface="Open Sans"/>
              </a:defRPr>
            </a:lvl2pPr>
            <a:lvl3pPr marL="0" marR="0" lvl="2" indent="0" algn="r" rtl="0">
              <a:spcBef>
                <a:spcPts val="0"/>
              </a:spcBef>
              <a:buNone/>
              <a:defRPr sz="1100" b="0" i="0" u="none" strike="noStrike" cap="none">
                <a:solidFill>
                  <a:schemeClr val="lt1"/>
                </a:solidFill>
                <a:latin typeface="Open Sans"/>
                <a:ea typeface="Open Sans"/>
                <a:cs typeface="Open Sans"/>
                <a:sym typeface="Open Sans"/>
              </a:defRPr>
            </a:lvl3pPr>
            <a:lvl4pPr marL="0" marR="0" lvl="3" indent="0" algn="r" rtl="0">
              <a:spcBef>
                <a:spcPts val="0"/>
              </a:spcBef>
              <a:buNone/>
              <a:defRPr sz="1100" b="0" i="0" u="none" strike="noStrike" cap="none">
                <a:solidFill>
                  <a:schemeClr val="lt1"/>
                </a:solidFill>
                <a:latin typeface="Open Sans"/>
                <a:ea typeface="Open Sans"/>
                <a:cs typeface="Open Sans"/>
                <a:sym typeface="Open Sans"/>
              </a:defRPr>
            </a:lvl4pPr>
            <a:lvl5pPr marL="0" marR="0" lvl="4" indent="0" algn="r" rtl="0">
              <a:spcBef>
                <a:spcPts val="0"/>
              </a:spcBef>
              <a:buNone/>
              <a:defRPr sz="1100" b="0" i="0" u="none" strike="noStrike" cap="none">
                <a:solidFill>
                  <a:schemeClr val="lt1"/>
                </a:solidFill>
                <a:latin typeface="Open Sans"/>
                <a:ea typeface="Open Sans"/>
                <a:cs typeface="Open Sans"/>
                <a:sym typeface="Open Sans"/>
              </a:defRPr>
            </a:lvl5pPr>
            <a:lvl6pPr marL="0" marR="0" lvl="5" indent="0" algn="r" rtl="0">
              <a:spcBef>
                <a:spcPts val="0"/>
              </a:spcBef>
              <a:buNone/>
              <a:defRPr sz="1100" b="0" i="0" u="none" strike="noStrike" cap="none">
                <a:solidFill>
                  <a:schemeClr val="lt1"/>
                </a:solidFill>
                <a:latin typeface="Open Sans"/>
                <a:ea typeface="Open Sans"/>
                <a:cs typeface="Open Sans"/>
                <a:sym typeface="Open Sans"/>
              </a:defRPr>
            </a:lvl6pPr>
            <a:lvl7pPr marL="0" marR="0" lvl="6" indent="0" algn="r" rtl="0">
              <a:spcBef>
                <a:spcPts val="0"/>
              </a:spcBef>
              <a:buNone/>
              <a:defRPr sz="1100" b="0" i="0" u="none" strike="noStrike" cap="none">
                <a:solidFill>
                  <a:schemeClr val="lt1"/>
                </a:solidFill>
                <a:latin typeface="Open Sans"/>
                <a:ea typeface="Open Sans"/>
                <a:cs typeface="Open Sans"/>
                <a:sym typeface="Open Sans"/>
              </a:defRPr>
            </a:lvl7pPr>
            <a:lvl8pPr marL="0" marR="0" lvl="7" indent="0" algn="r" rtl="0">
              <a:spcBef>
                <a:spcPts val="0"/>
              </a:spcBef>
              <a:buNone/>
              <a:defRPr sz="1100" b="0" i="0" u="none" strike="noStrike" cap="none">
                <a:solidFill>
                  <a:schemeClr val="lt1"/>
                </a:solidFill>
                <a:latin typeface="Open Sans"/>
                <a:ea typeface="Open Sans"/>
                <a:cs typeface="Open Sans"/>
                <a:sym typeface="Open Sans"/>
              </a:defRPr>
            </a:lvl8pPr>
            <a:lvl9pPr marL="0" marR="0" lvl="8" indent="0" algn="r" rtl="0">
              <a:spcBef>
                <a:spcPts val="0"/>
              </a:spcBef>
              <a:buNone/>
              <a:defRPr sz="1100" b="0" i="0" u="none" strike="noStrike" cap="none">
                <a:solidFill>
                  <a:schemeClr val="lt1"/>
                </a:solidFill>
                <a:latin typeface="Open Sans"/>
                <a:ea typeface="Open Sans"/>
                <a:cs typeface="Open Sans"/>
                <a:sym typeface="Open Sans"/>
              </a:defRPr>
            </a:lvl9pPr>
          </a:lstStyle>
          <a:p>
            <a:pPr marL="0" lvl="0" indent="0">
              <a:spcBef>
                <a:spcPts val="0"/>
              </a:spcBef>
              <a:spcAft>
                <a:spcPts val="0"/>
              </a:spcAft>
              <a:buNone/>
            </a:pPr>
            <a:fld id="{00000000-1234-1234-1234-123412341234}" type="slidenum">
              <a:rPr lang="en-US" smtClean="0"/>
              <a:t>‹#›</a:t>
            </a:fld>
            <a:endParaRPr lang="en-US" dirty="0"/>
          </a:p>
        </p:txBody>
      </p:sp>
      <p:sp>
        <p:nvSpPr>
          <p:cNvPr id="15" name="Google Shape;18;p1">
            <a:extLst>
              <a:ext uri="{FF2B5EF4-FFF2-40B4-BE49-F238E27FC236}">
                <a16:creationId xmlns:a16="http://schemas.microsoft.com/office/drawing/2014/main" id="{75AC91ED-74E8-4B21-B5E0-BD0524424314}"/>
              </a:ext>
            </a:extLst>
          </p:cNvPr>
          <p:cNvSpPr txBox="1">
            <a:spLocks noGrp="1"/>
          </p:cNvSpPr>
          <p:nvPr>
            <p:ph type="ftr" idx="11"/>
          </p:nvPr>
        </p:nvSpPr>
        <p:spPr>
          <a:xfrm>
            <a:off x="95251" y="6395546"/>
            <a:ext cx="4168741" cy="365125"/>
          </a:xfrm>
          <a:prstGeom prst="rect">
            <a:avLst/>
          </a:prstGeom>
          <a:noFill/>
          <a:ln>
            <a:noFill/>
          </a:ln>
        </p:spPr>
        <p:txBody>
          <a:bodyPr spcFirstLastPara="1" wrap="square" lIns="0" tIns="0" rIns="0" bIns="0" anchor="b" anchorCtr="0"/>
          <a:lstStyle>
            <a:lvl1pPr marR="0" lvl="0" algn="l" rtl="0">
              <a:spcBef>
                <a:spcPts val="0"/>
              </a:spcBef>
              <a:spcAft>
                <a:spcPts val="0"/>
              </a:spcAft>
              <a:buSzPts val="1400"/>
              <a:buNone/>
              <a:defRPr sz="1100" b="0" i="0" u="none" strike="noStrike" cap="none">
                <a:solidFill>
                  <a:schemeClr val="lt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r>
              <a:rPr lang="en-US" dirty="0"/>
              <a:t>© 2020 </a:t>
            </a:r>
            <a:r>
              <a:rPr lang="en-US" dirty="0" err="1"/>
              <a:t>BioInformatics</a:t>
            </a:r>
            <a:r>
              <a:rPr lang="en-US" dirty="0"/>
              <a:t> Inc., part of Science and Medicine Group</a:t>
            </a:r>
          </a:p>
        </p:txBody>
      </p:sp>
    </p:spTree>
    <p:extLst>
      <p:ext uri="{BB962C8B-B14F-4D97-AF65-F5344CB8AC3E}">
        <p14:creationId xmlns:p14="http://schemas.microsoft.com/office/powerpoint/2010/main" val="4045888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preserve="1">
  <p:cSld name="Two Content">
    <p:spTree>
      <p:nvGrpSpPr>
        <p:cNvPr id="1" name="Shape 54"/>
        <p:cNvGrpSpPr/>
        <p:nvPr/>
      </p:nvGrpSpPr>
      <p:grpSpPr>
        <a:xfrm>
          <a:off x="0" y="0"/>
          <a:ext cx="0" cy="0"/>
          <a:chOff x="0" y="0"/>
          <a:chExt cx="0" cy="0"/>
        </a:xfrm>
      </p:grpSpPr>
      <p:sp>
        <p:nvSpPr>
          <p:cNvPr id="55" name="Google Shape;55;p6"/>
          <p:cNvSpPr txBox="1">
            <a:spLocks noGrp="1"/>
          </p:cNvSpPr>
          <p:nvPr>
            <p:ph type="title"/>
          </p:nvPr>
        </p:nvSpPr>
        <p:spPr>
          <a:xfrm>
            <a:off x="3292603" y="92599"/>
            <a:ext cx="8613648" cy="755815"/>
          </a:xfrm>
          <a:prstGeom prst="rect">
            <a:avLst/>
          </a:prstGeom>
          <a:noFill/>
          <a:ln>
            <a:noFill/>
          </a:ln>
        </p:spPr>
        <p:txBody>
          <a:bodyPr spcFirstLastPara="1" wrap="square" lIns="0" tIns="0" rIns="0" bIns="0" anchor="t" anchorCtr="0">
            <a:normAutofit/>
          </a:bodyPr>
          <a:lstStyle>
            <a:lvl1pPr marR="0" lvl="0" algn="l" rtl="0">
              <a:lnSpc>
                <a:spcPct val="100000"/>
              </a:lnSpc>
              <a:spcBef>
                <a:spcPts val="0"/>
              </a:spcBef>
              <a:spcAft>
                <a:spcPts val="0"/>
              </a:spcAft>
              <a:buClr>
                <a:schemeClr val="accent1"/>
              </a:buClr>
              <a:buSzPts val="2400"/>
              <a:buFont typeface="Open Sans"/>
              <a:buNone/>
              <a:defRPr sz="2400" b="1" i="0" u="none" strike="noStrike" cap="none">
                <a:solidFill>
                  <a:schemeClr val="accent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dirty="0"/>
          </a:p>
        </p:txBody>
      </p:sp>
      <p:sp>
        <p:nvSpPr>
          <p:cNvPr id="7" name="Google Shape;49;p5">
            <a:extLst>
              <a:ext uri="{FF2B5EF4-FFF2-40B4-BE49-F238E27FC236}">
                <a16:creationId xmlns:a16="http://schemas.microsoft.com/office/drawing/2014/main" id="{F49892F7-6551-4FCB-A591-869257533C9F}"/>
              </a:ext>
            </a:extLst>
          </p:cNvPr>
          <p:cNvSpPr txBox="1">
            <a:spLocks noGrp="1"/>
          </p:cNvSpPr>
          <p:nvPr>
            <p:ph type="body" idx="13" hasCustomPrompt="1"/>
          </p:nvPr>
        </p:nvSpPr>
        <p:spPr>
          <a:xfrm>
            <a:off x="280894" y="968552"/>
            <a:ext cx="11639870" cy="344075"/>
          </a:xfrm>
          <a:prstGeom prst="rect">
            <a:avLst/>
          </a:prstGeom>
          <a:noFill/>
          <a:ln>
            <a:noFill/>
          </a:ln>
        </p:spPr>
        <p:txBody>
          <a:bodyPr spcFirstLastPara="1" wrap="square" lIns="0" tIns="0" rIns="0" bIns="0" anchor="t" anchorCtr="0"/>
          <a:lstStyle>
            <a:lvl1pPr marL="457200" marR="0" lvl="0" indent="-228600" algn="ctr" rtl="0">
              <a:lnSpc>
                <a:spcPct val="90000"/>
              </a:lnSpc>
              <a:spcBef>
                <a:spcPts val="1000"/>
              </a:spcBef>
              <a:spcAft>
                <a:spcPts val="0"/>
              </a:spcAft>
              <a:buClr>
                <a:schemeClr val="accent5"/>
              </a:buClr>
              <a:buSzPts val="1400"/>
              <a:buFont typeface="Open Sans"/>
              <a:buNone/>
              <a:defRPr sz="1400" b="1" i="0" u="none" strike="noStrike" cap="none">
                <a:solidFill>
                  <a:schemeClr val="dk2"/>
                </a:solidFill>
                <a:latin typeface="Open Sans"/>
                <a:ea typeface="Open Sans"/>
                <a:cs typeface="Open Sans"/>
                <a:sym typeface="Open Sans"/>
              </a:defRPr>
            </a:lvl1pPr>
            <a:lvl2pPr marL="914400" marR="0" lvl="1" indent="-330200" algn="l" rtl="0">
              <a:lnSpc>
                <a:spcPct val="90000"/>
              </a:lnSpc>
              <a:spcBef>
                <a:spcPts val="500"/>
              </a:spcBef>
              <a:spcAft>
                <a:spcPts val="0"/>
              </a:spcAft>
              <a:buClr>
                <a:schemeClr val="accent5"/>
              </a:buClr>
              <a:buSzPts val="1600"/>
              <a:buFont typeface="Open Sans"/>
              <a:buChar char="▪"/>
              <a:defRPr sz="1600" b="0" i="0" u="none" strike="noStrike" cap="none">
                <a:solidFill>
                  <a:schemeClr val="dk1"/>
                </a:solidFill>
                <a:latin typeface="Open Sans"/>
                <a:ea typeface="Open Sans"/>
                <a:cs typeface="Open Sans"/>
                <a:sym typeface="Open Sans"/>
              </a:defRPr>
            </a:lvl2pPr>
            <a:lvl3pPr marL="1371600" marR="0" lvl="2" indent="-317500" algn="l" rtl="0">
              <a:lnSpc>
                <a:spcPct val="90000"/>
              </a:lnSpc>
              <a:spcBef>
                <a:spcPts val="500"/>
              </a:spcBef>
              <a:spcAft>
                <a:spcPts val="0"/>
              </a:spcAft>
              <a:buClr>
                <a:schemeClr val="accent5"/>
              </a:buClr>
              <a:buSzPts val="1400"/>
              <a:buFont typeface="Open Sans"/>
              <a:buChar char="▪"/>
              <a:defRPr sz="1400" b="0" i="0" u="none" strike="noStrike" cap="none">
                <a:solidFill>
                  <a:schemeClr val="dk1"/>
                </a:solidFill>
                <a:latin typeface="Open Sans"/>
                <a:ea typeface="Open Sans"/>
                <a:cs typeface="Open Sans"/>
                <a:sym typeface="Open Sans"/>
              </a:defRPr>
            </a:lvl3pPr>
            <a:lvl4pPr marL="1828800" marR="0" lvl="3" indent="-304800" algn="l" rtl="0">
              <a:lnSpc>
                <a:spcPct val="90000"/>
              </a:lnSpc>
              <a:spcBef>
                <a:spcPts val="500"/>
              </a:spcBef>
              <a:spcAft>
                <a:spcPts val="0"/>
              </a:spcAft>
              <a:buClr>
                <a:schemeClr val="accent5"/>
              </a:buClr>
              <a:buSzPts val="1200"/>
              <a:buFont typeface="Open Sans"/>
              <a:buChar char="▪"/>
              <a:defRPr sz="1200" b="0" i="0" u="none" strike="noStrike" cap="none">
                <a:solidFill>
                  <a:schemeClr val="dk1"/>
                </a:solidFill>
                <a:latin typeface="Open Sans"/>
                <a:ea typeface="Open Sans"/>
                <a:cs typeface="Open Sans"/>
                <a:sym typeface="Open Sans"/>
              </a:defRPr>
            </a:lvl4pPr>
            <a:lvl5pPr marL="2286000" marR="0" lvl="4" indent="-304800" algn="l" rtl="0">
              <a:lnSpc>
                <a:spcPct val="90000"/>
              </a:lnSpc>
              <a:spcBef>
                <a:spcPts val="500"/>
              </a:spcBef>
              <a:spcAft>
                <a:spcPts val="0"/>
              </a:spcAft>
              <a:buClr>
                <a:schemeClr val="accent5"/>
              </a:buClr>
              <a:buSzPts val="1200"/>
              <a:buFont typeface="Open Sans"/>
              <a:buChar char="▪"/>
              <a:defRPr sz="12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pPr lvl="0"/>
            <a:r>
              <a:rPr lang="en-US" dirty="0"/>
              <a:t>EDIT MASTER TEXT STYLES</a:t>
            </a:r>
          </a:p>
        </p:txBody>
      </p:sp>
      <p:sp>
        <p:nvSpPr>
          <p:cNvPr id="10" name="Content Placeholder 2">
            <a:extLst>
              <a:ext uri="{FF2B5EF4-FFF2-40B4-BE49-F238E27FC236}">
                <a16:creationId xmlns:a16="http://schemas.microsoft.com/office/drawing/2014/main" id="{851B9CA5-9DAF-4ADC-BACF-838C289D614C}"/>
              </a:ext>
            </a:extLst>
          </p:cNvPr>
          <p:cNvSpPr>
            <a:spLocks noGrp="1"/>
          </p:cNvSpPr>
          <p:nvPr>
            <p:ph sz="quarter" idx="14"/>
          </p:nvPr>
        </p:nvSpPr>
        <p:spPr>
          <a:xfrm>
            <a:off x="280894" y="1418377"/>
            <a:ext cx="5660136" cy="43328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03302415-DE91-47B2-9B68-BA347E742E1E}"/>
              </a:ext>
            </a:extLst>
          </p:cNvPr>
          <p:cNvSpPr>
            <a:spLocks noGrp="1"/>
          </p:cNvSpPr>
          <p:nvPr>
            <p:ph sz="quarter" idx="15"/>
          </p:nvPr>
        </p:nvSpPr>
        <p:spPr>
          <a:xfrm>
            <a:off x="6246114" y="1418297"/>
            <a:ext cx="5660136" cy="43329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Google Shape;17;p1">
            <a:extLst>
              <a:ext uri="{FF2B5EF4-FFF2-40B4-BE49-F238E27FC236}">
                <a16:creationId xmlns:a16="http://schemas.microsoft.com/office/drawing/2014/main" id="{26621EAE-74CE-4D71-BEA9-3B6D440829D4}"/>
              </a:ext>
            </a:extLst>
          </p:cNvPr>
          <p:cNvSpPr txBox="1">
            <a:spLocks noGrp="1"/>
          </p:cNvSpPr>
          <p:nvPr>
            <p:ph type="sldNum" idx="12"/>
          </p:nvPr>
        </p:nvSpPr>
        <p:spPr>
          <a:xfrm>
            <a:off x="9353550" y="6395546"/>
            <a:ext cx="27432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100" b="0" i="0" u="none" strike="noStrike" cap="none">
                <a:solidFill>
                  <a:schemeClr val="lt1"/>
                </a:solidFill>
                <a:latin typeface="Open Sans"/>
                <a:ea typeface="Open Sans"/>
                <a:cs typeface="Open Sans"/>
                <a:sym typeface="Open Sans"/>
              </a:defRPr>
            </a:lvl1pPr>
            <a:lvl2pPr marL="0" marR="0" lvl="1" indent="0" algn="r" rtl="0">
              <a:spcBef>
                <a:spcPts val="0"/>
              </a:spcBef>
              <a:buNone/>
              <a:defRPr sz="1100" b="0" i="0" u="none" strike="noStrike" cap="none">
                <a:solidFill>
                  <a:schemeClr val="lt1"/>
                </a:solidFill>
                <a:latin typeface="Open Sans"/>
                <a:ea typeface="Open Sans"/>
                <a:cs typeface="Open Sans"/>
                <a:sym typeface="Open Sans"/>
              </a:defRPr>
            </a:lvl2pPr>
            <a:lvl3pPr marL="0" marR="0" lvl="2" indent="0" algn="r" rtl="0">
              <a:spcBef>
                <a:spcPts val="0"/>
              </a:spcBef>
              <a:buNone/>
              <a:defRPr sz="1100" b="0" i="0" u="none" strike="noStrike" cap="none">
                <a:solidFill>
                  <a:schemeClr val="lt1"/>
                </a:solidFill>
                <a:latin typeface="Open Sans"/>
                <a:ea typeface="Open Sans"/>
                <a:cs typeface="Open Sans"/>
                <a:sym typeface="Open Sans"/>
              </a:defRPr>
            </a:lvl3pPr>
            <a:lvl4pPr marL="0" marR="0" lvl="3" indent="0" algn="r" rtl="0">
              <a:spcBef>
                <a:spcPts val="0"/>
              </a:spcBef>
              <a:buNone/>
              <a:defRPr sz="1100" b="0" i="0" u="none" strike="noStrike" cap="none">
                <a:solidFill>
                  <a:schemeClr val="lt1"/>
                </a:solidFill>
                <a:latin typeface="Open Sans"/>
                <a:ea typeface="Open Sans"/>
                <a:cs typeface="Open Sans"/>
                <a:sym typeface="Open Sans"/>
              </a:defRPr>
            </a:lvl4pPr>
            <a:lvl5pPr marL="0" marR="0" lvl="4" indent="0" algn="r" rtl="0">
              <a:spcBef>
                <a:spcPts val="0"/>
              </a:spcBef>
              <a:buNone/>
              <a:defRPr sz="1100" b="0" i="0" u="none" strike="noStrike" cap="none">
                <a:solidFill>
                  <a:schemeClr val="lt1"/>
                </a:solidFill>
                <a:latin typeface="Open Sans"/>
                <a:ea typeface="Open Sans"/>
                <a:cs typeface="Open Sans"/>
                <a:sym typeface="Open Sans"/>
              </a:defRPr>
            </a:lvl5pPr>
            <a:lvl6pPr marL="0" marR="0" lvl="5" indent="0" algn="r" rtl="0">
              <a:spcBef>
                <a:spcPts val="0"/>
              </a:spcBef>
              <a:buNone/>
              <a:defRPr sz="1100" b="0" i="0" u="none" strike="noStrike" cap="none">
                <a:solidFill>
                  <a:schemeClr val="lt1"/>
                </a:solidFill>
                <a:latin typeface="Open Sans"/>
                <a:ea typeface="Open Sans"/>
                <a:cs typeface="Open Sans"/>
                <a:sym typeface="Open Sans"/>
              </a:defRPr>
            </a:lvl6pPr>
            <a:lvl7pPr marL="0" marR="0" lvl="6" indent="0" algn="r" rtl="0">
              <a:spcBef>
                <a:spcPts val="0"/>
              </a:spcBef>
              <a:buNone/>
              <a:defRPr sz="1100" b="0" i="0" u="none" strike="noStrike" cap="none">
                <a:solidFill>
                  <a:schemeClr val="lt1"/>
                </a:solidFill>
                <a:latin typeface="Open Sans"/>
                <a:ea typeface="Open Sans"/>
                <a:cs typeface="Open Sans"/>
                <a:sym typeface="Open Sans"/>
              </a:defRPr>
            </a:lvl7pPr>
            <a:lvl8pPr marL="0" marR="0" lvl="7" indent="0" algn="r" rtl="0">
              <a:spcBef>
                <a:spcPts val="0"/>
              </a:spcBef>
              <a:buNone/>
              <a:defRPr sz="1100" b="0" i="0" u="none" strike="noStrike" cap="none">
                <a:solidFill>
                  <a:schemeClr val="lt1"/>
                </a:solidFill>
                <a:latin typeface="Open Sans"/>
                <a:ea typeface="Open Sans"/>
                <a:cs typeface="Open Sans"/>
                <a:sym typeface="Open Sans"/>
              </a:defRPr>
            </a:lvl8pPr>
            <a:lvl9pPr marL="0" marR="0" lvl="8" indent="0" algn="r" rtl="0">
              <a:spcBef>
                <a:spcPts val="0"/>
              </a:spcBef>
              <a:buNone/>
              <a:defRPr sz="1100" b="0" i="0" u="none" strike="noStrike" cap="none">
                <a:solidFill>
                  <a:schemeClr val="lt1"/>
                </a:solidFill>
                <a:latin typeface="Open Sans"/>
                <a:ea typeface="Open Sans"/>
                <a:cs typeface="Open Sans"/>
                <a:sym typeface="Open Sans"/>
              </a:defRPr>
            </a:lvl9pPr>
          </a:lstStyle>
          <a:p>
            <a:pPr marL="0" lvl="0" indent="0">
              <a:spcBef>
                <a:spcPts val="0"/>
              </a:spcBef>
              <a:spcAft>
                <a:spcPts val="0"/>
              </a:spcAft>
              <a:buNone/>
            </a:pPr>
            <a:fld id="{00000000-1234-1234-1234-123412341234}" type="slidenum">
              <a:rPr lang="en-US" smtClean="0"/>
              <a:t>‹#›</a:t>
            </a:fld>
            <a:endParaRPr lang="en-US" dirty="0"/>
          </a:p>
        </p:txBody>
      </p:sp>
      <p:sp>
        <p:nvSpPr>
          <p:cNvPr id="14" name="Google Shape;51;p5">
            <a:extLst>
              <a:ext uri="{FF2B5EF4-FFF2-40B4-BE49-F238E27FC236}">
                <a16:creationId xmlns:a16="http://schemas.microsoft.com/office/drawing/2014/main" id="{2C99DC8B-4209-4E3E-9613-566776EA3E95}"/>
              </a:ext>
            </a:extLst>
          </p:cNvPr>
          <p:cNvSpPr txBox="1">
            <a:spLocks noGrp="1"/>
          </p:cNvSpPr>
          <p:nvPr>
            <p:ph type="body" idx="4" hasCustomPrompt="1"/>
          </p:nvPr>
        </p:nvSpPr>
        <p:spPr>
          <a:xfrm>
            <a:off x="285750" y="5993746"/>
            <a:ext cx="2608263" cy="153888"/>
          </a:xfrm>
          <a:prstGeom prst="rect">
            <a:avLst/>
          </a:prstGeom>
          <a:noFill/>
          <a:ln>
            <a:noFill/>
          </a:ln>
        </p:spPr>
        <p:txBody>
          <a:bodyPr spcFirstLastPara="1" wrap="square" lIns="0" tIns="0" rIns="0" bIns="0" anchor="b" anchorCtr="0">
            <a:spAutoFit/>
          </a:bodyPr>
          <a:lstStyle>
            <a:lvl1pPr marL="0" marR="0" lvl="0" indent="0" algn="just" rtl="0">
              <a:lnSpc>
                <a:spcPct val="100000"/>
              </a:lnSpc>
              <a:spcBef>
                <a:spcPts val="0"/>
              </a:spcBef>
              <a:spcAft>
                <a:spcPts val="0"/>
              </a:spcAft>
              <a:buClr>
                <a:schemeClr val="accent5"/>
              </a:buClr>
              <a:buSzPts val="1000"/>
              <a:buFont typeface="Open Sans"/>
              <a:buNone/>
              <a:defRPr sz="1000" b="0" i="1" u="none" strike="noStrike" cap="none">
                <a:solidFill>
                  <a:schemeClr val="dk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accent5"/>
              </a:buClr>
              <a:buSzPts val="1600"/>
              <a:buFont typeface="Open Sans"/>
              <a:buNone/>
              <a:defRPr sz="1600" b="0" i="0" u="none" strike="noStrike" cap="none">
                <a:solidFill>
                  <a:schemeClr val="dk1"/>
                </a:solidFill>
                <a:latin typeface="Open Sans"/>
                <a:ea typeface="Open Sans"/>
                <a:cs typeface="Open Sans"/>
                <a:sym typeface="Open Sans"/>
              </a:defRPr>
            </a:lvl2pPr>
            <a:lvl3pPr marL="1371600" marR="0" lvl="2" indent="-228600" algn="l" rtl="0">
              <a:lnSpc>
                <a:spcPct val="90000"/>
              </a:lnSpc>
              <a:spcBef>
                <a:spcPts val="500"/>
              </a:spcBef>
              <a:spcAft>
                <a:spcPts val="0"/>
              </a:spcAft>
              <a:buClr>
                <a:schemeClr val="accent5"/>
              </a:buClr>
              <a:buSzPts val="1400"/>
              <a:buFont typeface="Open Sans"/>
              <a:buNone/>
              <a:defRPr sz="1400" b="0" i="0" u="none" strike="noStrike" cap="none">
                <a:solidFill>
                  <a:schemeClr val="dk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accent5"/>
              </a:buClr>
              <a:buSzPts val="1200"/>
              <a:buFont typeface="Open Sans"/>
              <a:buNone/>
              <a:defRPr sz="1200" b="0" i="0" u="none" strike="noStrike" cap="none">
                <a:solidFill>
                  <a:schemeClr val="dk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accent5"/>
              </a:buClr>
              <a:buSzPts val="1200"/>
              <a:buFont typeface="Open Sans"/>
              <a:buNone/>
              <a:defRPr sz="12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pPr lvl="0"/>
            <a:r>
              <a:rPr lang="en-US" dirty="0"/>
              <a:t>Note: </a:t>
            </a:r>
          </a:p>
        </p:txBody>
      </p:sp>
      <p:sp>
        <p:nvSpPr>
          <p:cNvPr id="15" name="Google Shape;53;p5">
            <a:extLst>
              <a:ext uri="{FF2B5EF4-FFF2-40B4-BE49-F238E27FC236}">
                <a16:creationId xmlns:a16="http://schemas.microsoft.com/office/drawing/2014/main" id="{EFC5DC9A-FEB1-4AEA-A91B-BFBF46BE2E15}"/>
              </a:ext>
            </a:extLst>
          </p:cNvPr>
          <p:cNvSpPr txBox="1">
            <a:spLocks noGrp="1"/>
          </p:cNvSpPr>
          <p:nvPr>
            <p:ph type="body" idx="16" hasCustomPrompt="1"/>
          </p:nvPr>
        </p:nvSpPr>
        <p:spPr>
          <a:xfrm>
            <a:off x="3291838" y="5993746"/>
            <a:ext cx="8613648" cy="153888"/>
          </a:xfrm>
          <a:prstGeom prst="rect">
            <a:avLst/>
          </a:prstGeom>
          <a:solidFill>
            <a:schemeClr val="lt1"/>
          </a:solidFill>
          <a:ln>
            <a:noFill/>
          </a:ln>
        </p:spPr>
        <p:txBody>
          <a:bodyPr spcFirstLastPara="1" wrap="square" lIns="0" tIns="0" rIns="0" bIns="0" anchor="b" anchorCtr="0">
            <a:spAutoFit/>
          </a:bodyPr>
          <a:lstStyle>
            <a:lvl1pPr marL="0" marR="0" lvl="0" indent="0" algn="just" rtl="0">
              <a:lnSpc>
                <a:spcPct val="100000"/>
              </a:lnSpc>
              <a:spcBef>
                <a:spcPts val="0"/>
              </a:spcBef>
              <a:spcAft>
                <a:spcPts val="0"/>
              </a:spcAft>
              <a:buClr>
                <a:schemeClr val="accent5"/>
              </a:buClr>
              <a:buSzPts val="1000"/>
              <a:buFont typeface="Open Sans"/>
              <a:buNone/>
              <a:defRPr sz="1000" b="0" i="1" u="none" strike="noStrike" cap="none">
                <a:solidFill>
                  <a:schemeClr val="dk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accent5"/>
              </a:buClr>
              <a:buSzPts val="1600"/>
              <a:buFont typeface="Open Sans"/>
              <a:buNone/>
              <a:defRPr sz="1600" b="0" i="0" u="none" strike="noStrike" cap="none">
                <a:solidFill>
                  <a:schemeClr val="dk1"/>
                </a:solidFill>
                <a:latin typeface="Open Sans"/>
                <a:ea typeface="Open Sans"/>
                <a:cs typeface="Open Sans"/>
                <a:sym typeface="Open Sans"/>
              </a:defRPr>
            </a:lvl2pPr>
            <a:lvl3pPr marL="1371600" marR="0" lvl="2" indent="-228600" algn="l" rtl="0">
              <a:lnSpc>
                <a:spcPct val="90000"/>
              </a:lnSpc>
              <a:spcBef>
                <a:spcPts val="500"/>
              </a:spcBef>
              <a:spcAft>
                <a:spcPts val="0"/>
              </a:spcAft>
              <a:buClr>
                <a:schemeClr val="accent5"/>
              </a:buClr>
              <a:buSzPts val="1400"/>
              <a:buFont typeface="Open Sans"/>
              <a:buNone/>
              <a:defRPr sz="1400" b="0" i="0" u="none" strike="noStrike" cap="none">
                <a:solidFill>
                  <a:schemeClr val="dk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accent5"/>
              </a:buClr>
              <a:buSzPts val="1200"/>
              <a:buFont typeface="Open Sans"/>
              <a:buNone/>
              <a:defRPr sz="1200" b="0" i="0" u="none" strike="noStrike" cap="none">
                <a:solidFill>
                  <a:schemeClr val="dk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accent5"/>
              </a:buClr>
              <a:buSzPts val="1200"/>
              <a:buFont typeface="Open Sans"/>
              <a:buNone/>
              <a:defRPr sz="12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pPr lvl="0"/>
            <a:r>
              <a:rPr lang="en-US" dirty="0"/>
              <a:t>Question</a:t>
            </a:r>
          </a:p>
        </p:txBody>
      </p:sp>
      <p:sp>
        <p:nvSpPr>
          <p:cNvPr id="16" name="Google Shape;18;p1">
            <a:extLst>
              <a:ext uri="{FF2B5EF4-FFF2-40B4-BE49-F238E27FC236}">
                <a16:creationId xmlns:a16="http://schemas.microsoft.com/office/drawing/2014/main" id="{0719BA5A-48FF-45F0-A255-D79C37C0778D}"/>
              </a:ext>
            </a:extLst>
          </p:cNvPr>
          <p:cNvSpPr txBox="1">
            <a:spLocks noGrp="1"/>
          </p:cNvSpPr>
          <p:nvPr>
            <p:ph type="ftr" idx="11"/>
          </p:nvPr>
        </p:nvSpPr>
        <p:spPr>
          <a:xfrm>
            <a:off x="95251" y="6395546"/>
            <a:ext cx="4168741" cy="365125"/>
          </a:xfrm>
          <a:prstGeom prst="rect">
            <a:avLst/>
          </a:prstGeom>
          <a:noFill/>
          <a:ln>
            <a:noFill/>
          </a:ln>
        </p:spPr>
        <p:txBody>
          <a:bodyPr spcFirstLastPara="1" wrap="square" lIns="0" tIns="0" rIns="0" bIns="0" anchor="b" anchorCtr="0"/>
          <a:lstStyle>
            <a:lvl1pPr marR="0" lvl="0" algn="l" rtl="0">
              <a:spcBef>
                <a:spcPts val="0"/>
              </a:spcBef>
              <a:spcAft>
                <a:spcPts val="0"/>
              </a:spcAft>
              <a:buSzPts val="1400"/>
              <a:buNone/>
              <a:defRPr sz="1100" b="0" i="0" u="none" strike="noStrike" cap="none">
                <a:solidFill>
                  <a:schemeClr val="lt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r>
              <a:rPr lang="en-US" dirty="0"/>
              <a:t>© 2020 </a:t>
            </a:r>
            <a:r>
              <a:rPr lang="en-US" dirty="0" err="1"/>
              <a:t>BioInformatics</a:t>
            </a:r>
            <a:r>
              <a:rPr lang="en-US" dirty="0"/>
              <a:t> Inc., part of Science and Medicine Group</a:t>
            </a:r>
          </a:p>
        </p:txBody>
      </p:sp>
    </p:spTree>
    <p:extLst>
      <p:ext uri="{BB962C8B-B14F-4D97-AF65-F5344CB8AC3E}">
        <p14:creationId xmlns:p14="http://schemas.microsoft.com/office/powerpoint/2010/main" val="3599055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Title and Content">
  <p:cSld name="Title and Content (Text)">
    <p:spTree>
      <p:nvGrpSpPr>
        <p:cNvPr id="1" name="Shape 88"/>
        <p:cNvGrpSpPr/>
        <p:nvPr/>
      </p:nvGrpSpPr>
      <p:grpSpPr>
        <a:xfrm>
          <a:off x="0" y="0"/>
          <a:ext cx="0" cy="0"/>
          <a:chOff x="0" y="0"/>
          <a:chExt cx="0" cy="0"/>
        </a:xfrm>
      </p:grpSpPr>
      <p:sp>
        <p:nvSpPr>
          <p:cNvPr id="89" name="Google Shape;89;p11"/>
          <p:cNvSpPr txBox="1">
            <a:spLocks noGrp="1"/>
          </p:cNvSpPr>
          <p:nvPr>
            <p:ph type="title"/>
          </p:nvPr>
        </p:nvSpPr>
        <p:spPr>
          <a:xfrm>
            <a:off x="3291840" y="118872"/>
            <a:ext cx="8311896" cy="758952"/>
          </a:xfrm>
          <a:prstGeom prst="rect">
            <a:avLst/>
          </a:prstGeom>
          <a:noFill/>
          <a:ln>
            <a:noFill/>
          </a:ln>
        </p:spPr>
        <p:txBody>
          <a:bodyPr spcFirstLastPara="1" wrap="square" lIns="0" tIns="0" rIns="0" bIns="0" anchor="t" anchorCtr="0">
            <a:normAutofit/>
          </a:bodyPr>
          <a:lstStyle>
            <a:lvl1pPr marR="0" lvl="0" algn="l" rtl="0">
              <a:lnSpc>
                <a:spcPct val="100000"/>
              </a:lnSpc>
              <a:spcBef>
                <a:spcPts val="0"/>
              </a:spcBef>
              <a:spcAft>
                <a:spcPts val="0"/>
              </a:spcAft>
              <a:buClr>
                <a:schemeClr val="accent1"/>
              </a:buClr>
              <a:buSzPts val="2400"/>
              <a:buFont typeface="Open Sans"/>
              <a:buNone/>
              <a:defRPr sz="2400" b="1" i="0" u="none" strike="noStrike" cap="none">
                <a:solidFill>
                  <a:schemeClr val="accent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90" name="Google Shape;90;p11"/>
          <p:cNvSpPr txBox="1">
            <a:spLocks noGrp="1"/>
          </p:cNvSpPr>
          <p:nvPr>
            <p:ph type="body" idx="1"/>
          </p:nvPr>
        </p:nvSpPr>
        <p:spPr>
          <a:xfrm>
            <a:off x="630938" y="1606674"/>
            <a:ext cx="10972798" cy="1638047"/>
          </a:xfrm>
          <a:prstGeom prst="rect">
            <a:avLst/>
          </a:prstGeom>
          <a:noFill/>
          <a:ln>
            <a:noFill/>
          </a:ln>
        </p:spPr>
        <p:txBody>
          <a:bodyPr spcFirstLastPara="1" wrap="square" lIns="0" tIns="0" rIns="0" bIns="0" anchor="t" anchorCtr="0"/>
          <a:lstStyle>
            <a:lvl1pPr marL="457200" marR="0" lvl="0" indent="-330200" algn="l" rtl="0">
              <a:lnSpc>
                <a:spcPct val="90000"/>
              </a:lnSpc>
              <a:spcBef>
                <a:spcPts val="1000"/>
              </a:spcBef>
              <a:spcAft>
                <a:spcPts val="0"/>
              </a:spcAft>
              <a:buClr>
                <a:schemeClr val="accent5"/>
              </a:buClr>
              <a:buSzPts val="1600"/>
              <a:buFont typeface="Open Sans"/>
              <a:buChar char="▪"/>
              <a:defRPr sz="1600" b="0" i="0" u="none" strike="noStrike" cap="none">
                <a:solidFill>
                  <a:schemeClr val="dk1"/>
                </a:solidFill>
                <a:latin typeface="Open Sans"/>
                <a:ea typeface="Open Sans"/>
                <a:cs typeface="Open Sans"/>
                <a:sym typeface="Open Sans"/>
              </a:defRPr>
            </a:lvl1pPr>
            <a:lvl2pPr marL="914400" marR="0" lvl="1" indent="-330200" algn="l" rtl="0">
              <a:lnSpc>
                <a:spcPct val="90000"/>
              </a:lnSpc>
              <a:spcBef>
                <a:spcPts val="500"/>
              </a:spcBef>
              <a:spcAft>
                <a:spcPts val="0"/>
              </a:spcAft>
              <a:buClr>
                <a:schemeClr val="accent5"/>
              </a:buClr>
              <a:buSzPts val="1600"/>
              <a:buFont typeface="Open Sans"/>
              <a:buChar char="▪"/>
              <a:defRPr sz="1600" b="0" i="0" u="none" strike="noStrike" cap="none">
                <a:solidFill>
                  <a:schemeClr val="dk1"/>
                </a:solidFill>
                <a:latin typeface="Open Sans"/>
                <a:ea typeface="Open Sans"/>
                <a:cs typeface="Open Sans"/>
                <a:sym typeface="Open Sans"/>
              </a:defRPr>
            </a:lvl2pPr>
            <a:lvl3pPr marL="1371600" marR="0" lvl="2" indent="-317500" algn="l" rtl="0">
              <a:lnSpc>
                <a:spcPct val="90000"/>
              </a:lnSpc>
              <a:spcBef>
                <a:spcPts val="500"/>
              </a:spcBef>
              <a:spcAft>
                <a:spcPts val="0"/>
              </a:spcAft>
              <a:buClr>
                <a:schemeClr val="accent5"/>
              </a:buClr>
              <a:buSzPts val="1400"/>
              <a:buFont typeface="Open Sans"/>
              <a:buChar char="▪"/>
              <a:defRPr sz="1400" b="0" i="0" u="none" strike="noStrike" cap="none">
                <a:solidFill>
                  <a:schemeClr val="dk1"/>
                </a:solidFill>
                <a:latin typeface="Open Sans"/>
                <a:ea typeface="Open Sans"/>
                <a:cs typeface="Open Sans"/>
                <a:sym typeface="Open Sans"/>
              </a:defRPr>
            </a:lvl3pPr>
            <a:lvl4pPr marL="1828800" marR="0" lvl="3" indent="-304800" algn="l" rtl="0">
              <a:lnSpc>
                <a:spcPct val="90000"/>
              </a:lnSpc>
              <a:spcBef>
                <a:spcPts val="500"/>
              </a:spcBef>
              <a:spcAft>
                <a:spcPts val="0"/>
              </a:spcAft>
              <a:buClr>
                <a:schemeClr val="accent5"/>
              </a:buClr>
              <a:buSzPts val="1200"/>
              <a:buFont typeface="Open Sans"/>
              <a:buChar char="▪"/>
              <a:defRPr sz="1200" b="0" i="0" u="none" strike="noStrike" cap="none">
                <a:solidFill>
                  <a:schemeClr val="dk1"/>
                </a:solidFill>
                <a:latin typeface="Open Sans"/>
                <a:ea typeface="Open Sans"/>
                <a:cs typeface="Open Sans"/>
                <a:sym typeface="Open Sans"/>
              </a:defRPr>
            </a:lvl4pPr>
            <a:lvl5pPr marL="2286000" marR="0" lvl="4" indent="-304800" algn="l" rtl="0">
              <a:lnSpc>
                <a:spcPct val="90000"/>
              </a:lnSpc>
              <a:spcBef>
                <a:spcPts val="500"/>
              </a:spcBef>
              <a:spcAft>
                <a:spcPts val="0"/>
              </a:spcAft>
              <a:buClr>
                <a:schemeClr val="accent5"/>
              </a:buClr>
              <a:buSzPts val="1200"/>
              <a:buFont typeface="Open Sans"/>
              <a:buChar char="▪"/>
              <a:defRPr sz="12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pPr lvl="0"/>
            <a:r>
              <a:rPr lang="en-US"/>
              <a:t>Click to edit Master text styles</a:t>
            </a:r>
          </a:p>
        </p:txBody>
      </p:sp>
      <p:sp>
        <p:nvSpPr>
          <p:cNvPr id="93" name="Google Shape;93;p11"/>
          <p:cNvSpPr txBox="1">
            <a:spLocks noGrp="1"/>
          </p:cNvSpPr>
          <p:nvPr>
            <p:ph type="body" idx="2" hasCustomPrompt="1"/>
          </p:nvPr>
        </p:nvSpPr>
        <p:spPr>
          <a:xfrm>
            <a:off x="609601" y="1090831"/>
            <a:ext cx="10972798" cy="294574"/>
          </a:xfrm>
          <a:prstGeom prst="rect">
            <a:avLst/>
          </a:prstGeom>
          <a:noFill/>
          <a:ln>
            <a:noFill/>
          </a:ln>
        </p:spPr>
        <p:txBody>
          <a:bodyPr spcFirstLastPara="1" wrap="square" lIns="0" tIns="0" rIns="0" bIns="0" anchor="t" anchorCtr="0"/>
          <a:lstStyle>
            <a:lvl1pPr marL="457200" marR="0" lvl="0" indent="-228600" algn="ctr" rtl="0">
              <a:lnSpc>
                <a:spcPct val="90000"/>
              </a:lnSpc>
              <a:spcBef>
                <a:spcPts val="1000"/>
              </a:spcBef>
              <a:spcAft>
                <a:spcPts val="0"/>
              </a:spcAft>
              <a:buClr>
                <a:schemeClr val="accent5"/>
              </a:buClr>
              <a:buSzPts val="1400"/>
              <a:buFont typeface="Open Sans"/>
              <a:buNone/>
              <a:defRPr sz="1400" b="1" i="0" u="none" strike="noStrike" cap="none">
                <a:solidFill>
                  <a:schemeClr val="dk2"/>
                </a:solidFill>
                <a:latin typeface="Open Sans"/>
                <a:ea typeface="Open Sans"/>
                <a:cs typeface="Open Sans"/>
                <a:sym typeface="Open Sans"/>
              </a:defRPr>
            </a:lvl1pPr>
            <a:lvl2pPr marL="914400" marR="0" lvl="1" indent="-330200" algn="l" rtl="0">
              <a:lnSpc>
                <a:spcPct val="90000"/>
              </a:lnSpc>
              <a:spcBef>
                <a:spcPts val="500"/>
              </a:spcBef>
              <a:spcAft>
                <a:spcPts val="0"/>
              </a:spcAft>
              <a:buClr>
                <a:schemeClr val="accent5"/>
              </a:buClr>
              <a:buSzPts val="1600"/>
              <a:buFont typeface="Open Sans"/>
              <a:buChar char="▪"/>
              <a:defRPr sz="1600" b="0" i="0" u="none" strike="noStrike" cap="none">
                <a:solidFill>
                  <a:schemeClr val="dk1"/>
                </a:solidFill>
                <a:latin typeface="Open Sans"/>
                <a:ea typeface="Open Sans"/>
                <a:cs typeface="Open Sans"/>
                <a:sym typeface="Open Sans"/>
              </a:defRPr>
            </a:lvl2pPr>
            <a:lvl3pPr marL="1371600" marR="0" lvl="2" indent="-317500" algn="l" rtl="0">
              <a:lnSpc>
                <a:spcPct val="90000"/>
              </a:lnSpc>
              <a:spcBef>
                <a:spcPts val="500"/>
              </a:spcBef>
              <a:spcAft>
                <a:spcPts val="0"/>
              </a:spcAft>
              <a:buClr>
                <a:schemeClr val="accent5"/>
              </a:buClr>
              <a:buSzPts val="1400"/>
              <a:buFont typeface="Open Sans"/>
              <a:buChar char="▪"/>
              <a:defRPr sz="1400" b="0" i="0" u="none" strike="noStrike" cap="none">
                <a:solidFill>
                  <a:schemeClr val="dk1"/>
                </a:solidFill>
                <a:latin typeface="Open Sans"/>
                <a:ea typeface="Open Sans"/>
                <a:cs typeface="Open Sans"/>
                <a:sym typeface="Open Sans"/>
              </a:defRPr>
            </a:lvl3pPr>
            <a:lvl4pPr marL="1828800" marR="0" lvl="3" indent="-304800" algn="l" rtl="0">
              <a:lnSpc>
                <a:spcPct val="90000"/>
              </a:lnSpc>
              <a:spcBef>
                <a:spcPts val="500"/>
              </a:spcBef>
              <a:spcAft>
                <a:spcPts val="0"/>
              </a:spcAft>
              <a:buClr>
                <a:schemeClr val="accent5"/>
              </a:buClr>
              <a:buSzPts val="1200"/>
              <a:buFont typeface="Open Sans"/>
              <a:buChar char="▪"/>
              <a:defRPr sz="1200" b="0" i="0" u="none" strike="noStrike" cap="none">
                <a:solidFill>
                  <a:schemeClr val="dk1"/>
                </a:solidFill>
                <a:latin typeface="Open Sans"/>
                <a:ea typeface="Open Sans"/>
                <a:cs typeface="Open Sans"/>
                <a:sym typeface="Open Sans"/>
              </a:defRPr>
            </a:lvl4pPr>
            <a:lvl5pPr marL="2286000" marR="0" lvl="4" indent="-304800" algn="l" rtl="0">
              <a:lnSpc>
                <a:spcPct val="90000"/>
              </a:lnSpc>
              <a:spcBef>
                <a:spcPts val="500"/>
              </a:spcBef>
              <a:spcAft>
                <a:spcPts val="0"/>
              </a:spcAft>
              <a:buClr>
                <a:schemeClr val="accent5"/>
              </a:buClr>
              <a:buSzPts val="1200"/>
              <a:buFont typeface="Open Sans"/>
              <a:buChar char="▪"/>
              <a:defRPr sz="12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pPr lvl="0"/>
            <a:r>
              <a:rPr lang="en-US" dirty="0"/>
              <a:t>EDIT MASTER TEXT STYLES</a:t>
            </a:r>
          </a:p>
        </p:txBody>
      </p:sp>
      <p:sp>
        <p:nvSpPr>
          <p:cNvPr id="94" name="Google Shape;94;p11"/>
          <p:cNvSpPr txBox="1">
            <a:spLocks noGrp="1"/>
          </p:cNvSpPr>
          <p:nvPr>
            <p:ph type="body" idx="3"/>
          </p:nvPr>
        </p:nvSpPr>
        <p:spPr>
          <a:xfrm>
            <a:off x="609601" y="3613279"/>
            <a:ext cx="10972798" cy="1819175"/>
          </a:xfrm>
          <a:prstGeom prst="rect">
            <a:avLst/>
          </a:prstGeom>
          <a:noFill/>
          <a:ln>
            <a:noFill/>
          </a:ln>
        </p:spPr>
        <p:txBody>
          <a:bodyPr spcFirstLastPara="1" wrap="square" lIns="0" tIns="0" rIns="0" bIns="0" anchor="t" anchorCtr="0"/>
          <a:lstStyle>
            <a:lvl1pPr marL="457200" marR="0" lvl="0" indent="-330200" algn="l" rtl="0">
              <a:lnSpc>
                <a:spcPct val="90000"/>
              </a:lnSpc>
              <a:spcBef>
                <a:spcPts val="1000"/>
              </a:spcBef>
              <a:spcAft>
                <a:spcPts val="0"/>
              </a:spcAft>
              <a:buClr>
                <a:schemeClr val="accent5"/>
              </a:buClr>
              <a:buSzPts val="1600"/>
              <a:buFont typeface="Open Sans"/>
              <a:buChar char="▪"/>
              <a:defRPr sz="1600" b="0" i="0" u="none" strike="noStrike" cap="none">
                <a:solidFill>
                  <a:schemeClr val="dk1"/>
                </a:solidFill>
                <a:latin typeface="Open Sans"/>
                <a:ea typeface="Open Sans"/>
                <a:cs typeface="Open Sans"/>
                <a:sym typeface="Open Sans"/>
              </a:defRPr>
            </a:lvl1pPr>
            <a:lvl2pPr marL="914400" marR="0" lvl="1" indent="-330200" algn="l" rtl="0">
              <a:lnSpc>
                <a:spcPct val="90000"/>
              </a:lnSpc>
              <a:spcBef>
                <a:spcPts val="500"/>
              </a:spcBef>
              <a:spcAft>
                <a:spcPts val="0"/>
              </a:spcAft>
              <a:buClr>
                <a:schemeClr val="accent5"/>
              </a:buClr>
              <a:buSzPts val="1600"/>
              <a:buFont typeface="Open Sans"/>
              <a:buChar char="▪"/>
              <a:defRPr sz="1600" b="0" i="0" u="none" strike="noStrike" cap="none">
                <a:solidFill>
                  <a:schemeClr val="dk1"/>
                </a:solidFill>
                <a:latin typeface="Open Sans"/>
                <a:ea typeface="Open Sans"/>
                <a:cs typeface="Open Sans"/>
                <a:sym typeface="Open Sans"/>
              </a:defRPr>
            </a:lvl2pPr>
            <a:lvl3pPr marL="1371600" marR="0" lvl="2" indent="-317500" algn="l" rtl="0">
              <a:lnSpc>
                <a:spcPct val="90000"/>
              </a:lnSpc>
              <a:spcBef>
                <a:spcPts val="500"/>
              </a:spcBef>
              <a:spcAft>
                <a:spcPts val="0"/>
              </a:spcAft>
              <a:buClr>
                <a:schemeClr val="accent5"/>
              </a:buClr>
              <a:buSzPts val="1400"/>
              <a:buFont typeface="Open Sans"/>
              <a:buChar char="▪"/>
              <a:defRPr sz="1400" b="0" i="0" u="none" strike="noStrike" cap="none">
                <a:solidFill>
                  <a:schemeClr val="dk1"/>
                </a:solidFill>
                <a:latin typeface="Open Sans"/>
                <a:ea typeface="Open Sans"/>
                <a:cs typeface="Open Sans"/>
                <a:sym typeface="Open Sans"/>
              </a:defRPr>
            </a:lvl3pPr>
            <a:lvl4pPr marL="1828800" marR="0" lvl="3" indent="-304800" algn="l" rtl="0">
              <a:lnSpc>
                <a:spcPct val="90000"/>
              </a:lnSpc>
              <a:spcBef>
                <a:spcPts val="500"/>
              </a:spcBef>
              <a:spcAft>
                <a:spcPts val="0"/>
              </a:spcAft>
              <a:buClr>
                <a:schemeClr val="accent5"/>
              </a:buClr>
              <a:buSzPts val="1200"/>
              <a:buFont typeface="Open Sans"/>
              <a:buChar char="▪"/>
              <a:defRPr sz="1200" b="0" i="0" u="none" strike="noStrike" cap="none">
                <a:solidFill>
                  <a:schemeClr val="dk1"/>
                </a:solidFill>
                <a:latin typeface="Open Sans"/>
                <a:ea typeface="Open Sans"/>
                <a:cs typeface="Open Sans"/>
                <a:sym typeface="Open Sans"/>
              </a:defRPr>
            </a:lvl4pPr>
            <a:lvl5pPr marL="2286000" marR="0" lvl="4" indent="-304800" algn="l" rtl="0">
              <a:lnSpc>
                <a:spcPct val="90000"/>
              </a:lnSpc>
              <a:spcBef>
                <a:spcPts val="500"/>
              </a:spcBef>
              <a:spcAft>
                <a:spcPts val="0"/>
              </a:spcAft>
              <a:buClr>
                <a:schemeClr val="accent5"/>
              </a:buClr>
              <a:buSzPts val="1200"/>
              <a:buFont typeface="Open Sans"/>
              <a:buChar char="▪"/>
              <a:defRPr sz="12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pPr lvl="0"/>
            <a:r>
              <a:rPr lang="en-US"/>
              <a:t>Click to edit Master text styles</a:t>
            </a:r>
          </a:p>
        </p:txBody>
      </p:sp>
      <p:sp>
        <p:nvSpPr>
          <p:cNvPr id="8" name="Google Shape;17;p1">
            <a:extLst>
              <a:ext uri="{FF2B5EF4-FFF2-40B4-BE49-F238E27FC236}">
                <a16:creationId xmlns:a16="http://schemas.microsoft.com/office/drawing/2014/main" id="{7B2AAE0E-1C49-4B22-9231-A518772058C6}"/>
              </a:ext>
            </a:extLst>
          </p:cNvPr>
          <p:cNvSpPr txBox="1">
            <a:spLocks noGrp="1"/>
          </p:cNvSpPr>
          <p:nvPr>
            <p:ph type="sldNum" idx="12"/>
          </p:nvPr>
        </p:nvSpPr>
        <p:spPr>
          <a:xfrm>
            <a:off x="9353550" y="6395546"/>
            <a:ext cx="27432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100" b="0" i="0" u="none" strike="noStrike" cap="none">
                <a:solidFill>
                  <a:schemeClr val="lt1"/>
                </a:solidFill>
                <a:latin typeface="Open Sans"/>
                <a:ea typeface="Open Sans"/>
                <a:cs typeface="Open Sans"/>
                <a:sym typeface="Open Sans"/>
              </a:defRPr>
            </a:lvl1pPr>
            <a:lvl2pPr marL="0" marR="0" lvl="1" indent="0" algn="r" rtl="0">
              <a:spcBef>
                <a:spcPts val="0"/>
              </a:spcBef>
              <a:buNone/>
              <a:defRPr sz="1100" b="0" i="0" u="none" strike="noStrike" cap="none">
                <a:solidFill>
                  <a:schemeClr val="lt1"/>
                </a:solidFill>
                <a:latin typeface="Open Sans"/>
                <a:ea typeface="Open Sans"/>
                <a:cs typeface="Open Sans"/>
                <a:sym typeface="Open Sans"/>
              </a:defRPr>
            </a:lvl2pPr>
            <a:lvl3pPr marL="0" marR="0" lvl="2" indent="0" algn="r" rtl="0">
              <a:spcBef>
                <a:spcPts val="0"/>
              </a:spcBef>
              <a:buNone/>
              <a:defRPr sz="1100" b="0" i="0" u="none" strike="noStrike" cap="none">
                <a:solidFill>
                  <a:schemeClr val="lt1"/>
                </a:solidFill>
                <a:latin typeface="Open Sans"/>
                <a:ea typeface="Open Sans"/>
                <a:cs typeface="Open Sans"/>
                <a:sym typeface="Open Sans"/>
              </a:defRPr>
            </a:lvl3pPr>
            <a:lvl4pPr marL="0" marR="0" lvl="3" indent="0" algn="r" rtl="0">
              <a:spcBef>
                <a:spcPts val="0"/>
              </a:spcBef>
              <a:buNone/>
              <a:defRPr sz="1100" b="0" i="0" u="none" strike="noStrike" cap="none">
                <a:solidFill>
                  <a:schemeClr val="lt1"/>
                </a:solidFill>
                <a:latin typeface="Open Sans"/>
                <a:ea typeface="Open Sans"/>
                <a:cs typeface="Open Sans"/>
                <a:sym typeface="Open Sans"/>
              </a:defRPr>
            </a:lvl4pPr>
            <a:lvl5pPr marL="0" marR="0" lvl="4" indent="0" algn="r" rtl="0">
              <a:spcBef>
                <a:spcPts val="0"/>
              </a:spcBef>
              <a:buNone/>
              <a:defRPr sz="1100" b="0" i="0" u="none" strike="noStrike" cap="none">
                <a:solidFill>
                  <a:schemeClr val="lt1"/>
                </a:solidFill>
                <a:latin typeface="Open Sans"/>
                <a:ea typeface="Open Sans"/>
                <a:cs typeface="Open Sans"/>
                <a:sym typeface="Open Sans"/>
              </a:defRPr>
            </a:lvl5pPr>
            <a:lvl6pPr marL="0" marR="0" lvl="5" indent="0" algn="r" rtl="0">
              <a:spcBef>
                <a:spcPts val="0"/>
              </a:spcBef>
              <a:buNone/>
              <a:defRPr sz="1100" b="0" i="0" u="none" strike="noStrike" cap="none">
                <a:solidFill>
                  <a:schemeClr val="lt1"/>
                </a:solidFill>
                <a:latin typeface="Open Sans"/>
                <a:ea typeface="Open Sans"/>
                <a:cs typeface="Open Sans"/>
                <a:sym typeface="Open Sans"/>
              </a:defRPr>
            </a:lvl6pPr>
            <a:lvl7pPr marL="0" marR="0" lvl="6" indent="0" algn="r" rtl="0">
              <a:spcBef>
                <a:spcPts val="0"/>
              </a:spcBef>
              <a:buNone/>
              <a:defRPr sz="1100" b="0" i="0" u="none" strike="noStrike" cap="none">
                <a:solidFill>
                  <a:schemeClr val="lt1"/>
                </a:solidFill>
                <a:latin typeface="Open Sans"/>
                <a:ea typeface="Open Sans"/>
                <a:cs typeface="Open Sans"/>
                <a:sym typeface="Open Sans"/>
              </a:defRPr>
            </a:lvl7pPr>
            <a:lvl8pPr marL="0" marR="0" lvl="7" indent="0" algn="r" rtl="0">
              <a:spcBef>
                <a:spcPts val="0"/>
              </a:spcBef>
              <a:buNone/>
              <a:defRPr sz="1100" b="0" i="0" u="none" strike="noStrike" cap="none">
                <a:solidFill>
                  <a:schemeClr val="lt1"/>
                </a:solidFill>
                <a:latin typeface="Open Sans"/>
                <a:ea typeface="Open Sans"/>
                <a:cs typeface="Open Sans"/>
                <a:sym typeface="Open Sans"/>
              </a:defRPr>
            </a:lvl8pPr>
            <a:lvl9pPr marL="0" marR="0" lvl="8" indent="0" algn="r" rtl="0">
              <a:spcBef>
                <a:spcPts val="0"/>
              </a:spcBef>
              <a:buNone/>
              <a:defRPr sz="1100" b="0" i="0" u="none" strike="noStrike" cap="none">
                <a:solidFill>
                  <a:schemeClr val="lt1"/>
                </a:solidFill>
                <a:latin typeface="Open Sans"/>
                <a:ea typeface="Open Sans"/>
                <a:cs typeface="Open Sans"/>
                <a:sym typeface="Open Sans"/>
              </a:defRPr>
            </a:lvl9pPr>
          </a:lstStyle>
          <a:p>
            <a:pPr marL="0" lvl="0" indent="0">
              <a:spcBef>
                <a:spcPts val="0"/>
              </a:spcBef>
              <a:spcAft>
                <a:spcPts val="0"/>
              </a:spcAft>
              <a:buNone/>
            </a:pPr>
            <a:fld id="{00000000-1234-1234-1234-123412341234}" type="slidenum">
              <a:rPr lang="en-US" smtClean="0"/>
              <a:t>‹#›</a:t>
            </a:fld>
            <a:endParaRPr lang="en-US" dirty="0"/>
          </a:p>
        </p:txBody>
      </p:sp>
      <p:sp>
        <p:nvSpPr>
          <p:cNvPr id="10" name="Google Shape;51;p5">
            <a:extLst>
              <a:ext uri="{FF2B5EF4-FFF2-40B4-BE49-F238E27FC236}">
                <a16:creationId xmlns:a16="http://schemas.microsoft.com/office/drawing/2014/main" id="{799117AF-CE71-4AD9-AE19-D5AA569E521B}"/>
              </a:ext>
            </a:extLst>
          </p:cNvPr>
          <p:cNvSpPr txBox="1">
            <a:spLocks noGrp="1"/>
          </p:cNvSpPr>
          <p:nvPr>
            <p:ph type="body" idx="4" hasCustomPrompt="1"/>
          </p:nvPr>
        </p:nvSpPr>
        <p:spPr>
          <a:xfrm>
            <a:off x="285750" y="5993746"/>
            <a:ext cx="2608263" cy="153888"/>
          </a:xfrm>
          <a:prstGeom prst="rect">
            <a:avLst/>
          </a:prstGeom>
          <a:noFill/>
          <a:ln>
            <a:noFill/>
          </a:ln>
        </p:spPr>
        <p:txBody>
          <a:bodyPr spcFirstLastPara="1" wrap="square" lIns="0" tIns="0" rIns="0" bIns="0" anchor="b" anchorCtr="0">
            <a:spAutoFit/>
          </a:bodyPr>
          <a:lstStyle>
            <a:lvl1pPr marL="0" marR="0" lvl="0" indent="0" algn="just" rtl="0">
              <a:lnSpc>
                <a:spcPct val="100000"/>
              </a:lnSpc>
              <a:spcBef>
                <a:spcPts val="0"/>
              </a:spcBef>
              <a:spcAft>
                <a:spcPts val="0"/>
              </a:spcAft>
              <a:buClr>
                <a:schemeClr val="accent5"/>
              </a:buClr>
              <a:buSzPts val="1000"/>
              <a:buFont typeface="Open Sans"/>
              <a:buNone/>
              <a:defRPr sz="1000" b="0" i="1" u="none" strike="noStrike" cap="none">
                <a:solidFill>
                  <a:schemeClr val="dk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accent5"/>
              </a:buClr>
              <a:buSzPts val="1600"/>
              <a:buFont typeface="Open Sans"/>
              <a:buNone/>
              <a:defRPr sz="1600" b="0" i="0" u="none" strike="noStrike" cap="none">
                <a:solidFill>
                  <a:schemeClr val="dk1"/>
                </a:solidFill>
                <a:latin typeface="Open Sans"/>
                <a:ea typeface="Open Sans"/>
                <a:cs typeface="Open Sans"/>
                <a:sym typeface="Open Sans"/>
              </a:defRPr>
            </a:lvl2pPr>
            <a:lvl3pPr marL="1371600" marR="0" lvl="2" indent="-228600" algn="l" rtl="0">
              <a:lnSpc>
                <a:spcPct val="90000"/>
              </a:lnSpc>
              <a:spcBef>
                <a:spcPts val="500"/>
              </a:spcBef>
              <a:spcAft>
                <a:spcPts val="0"/>
              </a:spcAft>
              <a:buClr>
                <a:schemeClr val="accent5"/>
              </a:buClr>
              <a:buSzPts val="1400"/>
              <a:buFont typeface="Open Sans"/>
              <a:buNone/>
              <a:defRPr sz="1400" b="0" i="0" u="none" strike="noStrike" cap="none">
                <a:solidFill>
                  <a:schemeClr val="dk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accent5"/>
              </a:buClr>
              <a:buSzPts val="1200"/>
              <a:buFont typeface="Open Sans"/>
              <a:buNone/>
              <a:defRPr sz="1200" b="0" i="0" u="none" strike="noStrike" cap="none">
                <a:solidFill>
                  <a:schemeClr val="dk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accent5"/>
              </a:buClr>
              <a:buSzPts val="1200"/>
              <a:buFont typeface="Open Sans"/>
              <a:buNone/>
              <a:defRPr sz="12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pPr lvl="0"/>
            <a:r>
              <a:rPr lang="en-US" dirty="0"/>
              <a:t>Note: </a:t>
            </a:r>
          </a:p>
        </p:txBody>
      </p:sp>
      <p:sp>
        <p:nvSpPr>
          <p:cNvPr id="11" name="Google Shape;53;p5">
            <a:extLst>
              <a:ext uri="{FF2B5EF4-FFF2-40B4-BE49-F238E27FC236}">
                <a16:creationId xmlns:a16="http://schemas.microsoft.com/office/drawing/2014/main" id="{0225C261-0492-4EB8-A89C-36284F621B0F}"/>
              </a:ext>
            </a:extLst>
          </p:cNvPr>
          <p:cNvSpPr txBox="1">
            <a:spLocks noGrp="1"/>
          </p:cNvSpPr>
          <p:nvPr>
            <p:ph type="body" idx="13" hasCustomPrompt="1"/>
          </p:nvPr>
        </p:nvSpPr>
        <p:spPr>
          <a:xfrm>
            <a:off x="3291838" y="5993746"/>
            <a:ext cx="8613648" cy="153888"/>
          </a:xfrm>
          <a:prstGeom prst="rect">
            <a:avLst/>
          </a:prstGeom>
          <a:solidFill>
            <a:schemeClr val="lt1"/>
          </a:solidFill>
          <a:ln>
            <a:noFill/>
          </a:ln>
        </p:spPr>
        <p:txBody>
          <a:bodyPr spcFirstLastPara="1" wrap="square" lIns="0" tIns="0" rIns="0" bIns="0" anchor="b" anchorCtr="0">
            <a:spAutoFit/>
          </a:bodyPr>
          <a:lstStyle>
            <a:lvl1pPr marL="0" marR="0" lvl="0" indent="0" algn="just" rtl="0">
              <a:lnSpc>
                <a:spcPct val="100000"/>
              </a:lnSpc>
              <a:spcBef>
                <a:spcPts val="0"/>
              </a:spcBef>
              <a:spcAft>
                <a:spcPts val="0"/>
              </a:spcAft>
              <a:buClr>
                <a:schemeClr val="accent5"/>
              </a:buClr>
              <a:buSzPts val="1000"/>
              <a:buFont typeface="Open Sans"/>
              <a:buNone/>
              <a:defRPr sz="1000" b="0" i="1" u="none" strike="noStrike" cap="none">
                <a:solidFill>
                  <a:schemeClr val="dk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accent5"/>
              </a:buClr>
              <a:buSzPts val="1600"/>
              <a:buFont typeface="Open Sans"/>
              <a:buNone/>
              <a:defRPr sz="1600" b="0" i="0" u="none" strike="noStrike" cap="none">
                <a:solidFill>
                  <a:schemeClr val="dk1"/>
                </a:solidFill>
                <a:latin typeface="Open Sans"/>
                <a:ea typeface="Open Sans"/>
                <a:cs typeface="Open Sans"/>
                <a:sym typeface="Open Sans"/>
              </a:defRPr>
            </a:lvl2pPr>
            <a:lvl3pPr marL="1371600" marR="0" lvl="2" indent="-228600" algn="l" rtl="0">
              <a:lnSpc>
                <a:spcPct val="90000"/>
              </a:lnSpc>
              <a:spcBef>
                <a:spcPts val="500"/>
              </a:spcBef>
              <a:spcAft>
                <a:spcPts val="0"/>
              </a:spcAft>
              <a:buClr>
                <a:schemeClr val="accent5"/>
              </a:buClr>
              <a:buSzPts val="1400"/>
              <a:buFont typeface="Open Sans"/>
              <a:buNone/>
              <a:defRPr sz="1400" b="0" i="0" u="none" strike="noStrike" cap="none">
                <a:solidFill>
                  <a:schemeClr val="dk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accent5"/>
              </a:buClr>
              <a:buSzPts val="1200"/>
              <a:buFont typeface="Open Sans"/>
              <a:buNone/>
              <a:defRPr sz="1200" b="0" i="0" u="none" strike="noStrike" cap="none">
                <a:solidFill>
                  <a:schemeClr val="dk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accent5"/>
              </a:buClr>
              <a:buSzPts val="1200"/>
              <a:buFont typeface="Open Sans"/>
              <a:buNone/>
              <a:defRPr sz="12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pPr lvl="0"/>
            <a:r>
              <a:rPr lang="en-US" dirty="0"/>
              <a:t>Question</a:t>
            </a:r>
          </a:p>
        </p:txBody>
      </p:sp>
      <p:sp>
        <p:nvSpPr>
          <p:cNvPr id="12" name="Google Shape;18;p1">
            <a:extLst>
              <a:ext uri="{FF2B5EF4-FFF2-40B4-BE49-F238E27FC236}">
                <a16:creationId xmlns:a16="http://schemas.microsoft.com/office/drawing/2014/main" id="{BF9CE03A-79D0-4F04-B28E-480C893BF060}"/>
              </a:ext>
            </a:extLst>
          </p:cNvPr>
          <p:cNvSpPr txBox="1">
            <a:spLocks noGrp="1"/>
          </p:cNvSpPr>
          <p:nvPr>
            <p:ph type="ftr" idx="11"/>
          </p:nvPr>
        </p:nvSpPr>
        <p:spPr>
          <a:xfrm>
            <a:off x="95251" y="6395546"/>
            <a:ext cx="4168741" cy="365125"/>
          </a:xfrm>
          <a:prstGeom prst="rect">
            <a:avLst/>
          </a:prstGeom>
          <a:noFill/>
          <a:ln>
            <a:noFill/>
          </a:ln>
        </p:spPr>
        <p:txBody>
          <a:bodyPr spcFirstLastPara="1" wrap="square" lIns="0" tIns="0" rIns="0" bIns="0" anchor="b" anchorCtr="0"/>
          <a:lstStyle>
            <a:lvl1pPr marR="0" lvl="0" algn="l" rtl="0">
              <a:spcBef>
                <a:spcPts val="0"/>
              </a:spcBef>
              <a:spcAft>
                <a:spcPts val="0"/>
              </a:spcAft>
              <a:buSzPts val="1400"/>
              <a:buNone/>
              <a:defRPr sz="1100" b="0" i="0" u="none" strike="noStrike" cap="none">
                <a:solidFill>
                  <a:schemeClr val="lt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r>
              <a:rPr lang="en-US" dirty="0"/>
              <a:t>© 2020 </a:t>
            </a:r>
            <a:r>
              <a:rPr lang="en-US" dirty="0" err="1"/>
              <a:t>BioInformatics</a:t>
            </a:r>
            <a:r>
              <a:rPr lang="en-US" dirty="0"/>
              <a:t> Inc., part of Science and Medicine Group</a:t>
            </a:r>
          </a:p>
        </p:txBody>
      </p:sp>
    </p:spTree>
    <p:extLst>
      <p:ext uri="{BB962C8B-B14F-4D97-AF65-F5344CB8AC3E}">
        <p14:creationId xmlns:p14="http://schemas.microsoft.com/office/powerpoint/2010/main" val="2729632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Title and Content">
  <p:cSld name="About Us">
    <p:spTree>
      <p:nvGrpSpPr>
        <p:cNvPr id="1" name="Shape 69"/>
        <p:cNvGrpSpPr/>
        <p:nvPr/>
      </p:nvGrpSpPr>
      <p:grpSpPr>
        <a:xfrm>
          <a:off x="0" y="0"/>
          <a:ext cx="0" cy="0"/>
          <a:chOff x="0" y="0"/>
          <a:chExt cx="0" cy="0"/>
        </a:xfrm>
      </p:grpSpPr>
      <p:sp>
        <p:nvSpPr>
          <p:cNvPr id="70" name="Google Shape;70;p9"/>
          <p:cNvSpPr txBox="1">
            <a:spLocks noGrp="1"/>
          </p:cNvSpPr>
          <p:nvPr>
            <p:ph type="title" hasCustomPrompt="1"/>
          </p:nvPr>
        </p:nvSpPr>
        <p:spPr>
          <a:xfrm>
            <a:off x="285750" y="854045"/>
            <a:ext cx="10515600" cy="555655"/>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chemeClr val="accent5"/>
              </a:buClr>
              <a:buSzPts val="4800"/>
              <a:buFont typeface="Open Sans"/>
              <a:buChar char="▪"/>
              <a:defRPr sz="3200" b="0" i="0" u="none" strike="noStrike" cap="none">
                <a:solidFill>
                  <a:schemeClr val="accent2"/>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dirty="0"/>
              <a:t>About </a:t>
            </a:r>
            <a:r>
              <a:rPr lang="en-US" dirty="0" err="1"/>
              <a:t>BioInformatics</a:t>
            </a:r>
            <a:r>
              <a:rPr lang="en-US" dirty="0"/>
              <a:t> Inc.</a:t>
            </a:r>
            <a:endParaRPr dirty="0"/>
          </a:p>
        </p:txBody>
      </p:sp>
      <p:sp>
        <p:nvSpPr>
          <p:cNvPr id="73" name="Google Shape;73;p9"/>
          <p:cNvSpPr txBox="1"/>
          <p:nvPr/>
        </p:nvSpPr>
        <p:spPr>
          <a:xfrm>
            <a:off x="285750" y="1553147"/>
            <a:ext cx="5842000" cy="42011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a:solidFill>
                  <a:schemeClr val="dk1"/>
                </a:solidFill>
                <a:latin typeface="Open Sans"/>
                <a:ea typeface="Open Sans"/>
                <a:cs typeface="Open Sans"/>
                <a:sym typeface="Open Sans"/>
              </a:rPr>
              <a:t>BioInformatics Inc., part of Science and Medicine Group, is the premier research and advisory firm serving the life science industry. Since 1994, we have been providing off -the-shelf reports, custom-designed studies, and market analysis that enables companies to understand their market and competitors through the eyes of the most important information source of all-the people who buy their products. </a:t>
            </a:r>
            <a:endParaRPr/>
          </a:p>
          <a:p>
            <a:pPr marL="0" marR="0" lvl="0" indent="0" algn="l" rtl="0">
              <a:spcBef>
                <a:spcPts val="400"/>
              </a:spcBef>
              <a:spcAft>
                <a:spcPts val="0"/>
              </a:spcAft>
              <a:buNone/>
            </a:pPr>
            <a:r>
              <a:rPr lang="en-US" sz="1100">
                <a:solidFill>
                  <a:schemeClr val="dk1"/>
                </a:solidFill>
                <a:latin typeface="Open Sans"/>
                <a:ea typeface="Open Sans"/>
                <a:cs typeface="Open Sans"/>
                <a:sym typeface="Open Sans"/>
              </a:rPr>
              <a:t>By leveraging our online professional network of tens of thousands of scientific customers, we have supported more than 500 companies and provided insights that lead to better business decisions. </a:t>
            </a:r>
            <a:endParaRPr/>
          </a:p>
          <a:p>
            <a:pPr marL="0" marR="0" lvl="0" indent="0" algn="l" rtl="0">
              <a:spcBef>
                <a:spcPts val="400"/>
              </a:spcBef>
              <a:spcAft>
                <a:spcPts val="0"/>
              </a:spcAft>
              <a:buNone/>
            </a:pPr>
            <a:r>
              <a:rPr lang="en-US" sz="1100">
                <a:solidFill>
                  <a:schemeClr val="dk1"/>
                </a:solidFill>
                <a:latin typeface="Open Sans"/>
                <a:ea typeface="Open Sans"/>
                <a:cs typeface="Open Sans"/>
                <a:sym typeface="Open Sans"/>
              </a:rPr>
              <a:t>Our actionable insights support assessing the size and attractiveness of markets, optimizing product configurations and pricing, validating corporate acquisitions, measuring of customers’ brand loyalty, and evaluating of your brand strength and positioning. We help you grow, adapt, and change in a rapidly evolving market.</a:t>
            </a:r>
            <a:endParaRPr/>
          </a:p>
          <a:p>
            <a:pPr marL="0" marR="0" lvl="0" indent="0" algn="l" rtl="0">
              <a:spcBef>
                <a:spcPts val="400"/>
              </a:spcBef>
              <a:spcAft>
                <a:spcPts val="0"/>
              </a:spcAft>
              <a:buNone/>
            </a:pPr>
            <a:r>
              <a:rPr lang="en-US" sz="1100">
                <a:solidFill>
                  <a:schemeClr val="dk1"/>
                </a:solidFill>
                <a:latin typeface="Open Sans"/>
                <a:ea typeface="Open Sans"/>
                <a:cs typeface="Open Sans"/>
                <a:sym typeface="Open Sans"/>
              </a:rPr>
              <a:t>For more information about BioInformatics report and service offerings, please visit our website at </a:t>
            </a:r>
            <a:r>
              <a:rPr lang="en-US" sz="1100" u="sng">
                <a:solidFill>
                  <a:schemeClr val="hlink"/>
                </a:solidFill>
                <a:latin typeface="Open Sans"/>
                <a:ea typeface="Open Sans"/>
                <a:cs typeface="Open Sans"/>
                <a:sym typeface="Open Sans"/>
                <a:hlinkClick r:id="rId2"/>
              </a:rPr>
              <a:t>www.bioinfoinc.com</a:t>
            </a:r>
            <a:r>
              <a:rPr lang="en-US" sz="1100">
                <a:solidFill>
                  <a:schemeClr val="dk1"/>
                </a:solidFill>
                <a:latin typeface="Open Sans"/>
                <a:ea typeface="Open Sans"/>
                <a:cs typeface="Open Sans"/>
                <a:sym typeface="Open Sans"/>
              </a:rPr>
              <a:t>, call 703.778.3080 x19, or email </a:t>
            </a:r>
            <a:r>
              <a:rPr lang="en-US" sz="1100" u="sng">
                <a:solidFill>
                  <a:schemeClr val="hlink"/>
                </a:solidFill>
                <a:latin typeface="Open Sans"/>
                <a:ea typeface="Open Sans"/>
                <a:cs typeface="Open Sans"/>
                <a:sym typeface="Open Sans"/>
                <a:hlinkClick r:id="rId3"/>
              </a:rPr>
              <a:t>reports@bioinfoinc.com</a:t>
            </a:r>
            <a:r>
              <a:rPr lang="en-US" sz="1100">
                <a:solidFill>
                  <a:schemeClr val="dk1"/>
                </a:solidFill>
                <a:latin typeface="Open Sans"/>
                <a:ea typeface="Open Sans"/>
                <a:cs typeface="Open Sans"/>
                <a:sym typeface="Open Sans"/>
              </a:rPr>
              <a:t>. For more information on the Science and Medicine Group, please visit our website at </a:t>
            </a:r>
            <a:r>
              <a:rPr lang="en-US" sz="1100" u="sng">
                <a:solidFill>
                  <a:schemeClr val="hlink"/>
                </a:solidFill>
                <a:latin typeface="Open Sans"/>
                <a:ea typeface="Open Sans"/>
                <a:cs typeface="Open Sans"/>
                <a:sym typeface="Open Sans"/>
                <a:hlinkClick r:id="rId4"/>
              </a:rPr>
              <a:t>www.scienceandmedicinegroup.com</a:t>
            </a:r>
            <a:r>
              <a:rPr lang="en-US" sz="1100">
                <a:solidFill>
                  <a:schemeClr val="dk1"/>
                </a:solidFill>
                <a:latin typeface="Open Sans"/>
                <a:ea typeface="Open Sans"/>
                <a:cs typeface="Open Sans"/>
                <a:sym typeface="Open Sans"/>
              </a:rPr>
              <a:t>. </a:t>
            </a:r>
            <a:endParaRPr/>
          </a:p>
          <a:p>
            <a:pPr marL="0" marR="0" lvl="0" indent="0" algn="l" rtl="0">
              <a:spcBef>
                <a:spcPts val="0"/>
              </a:spcBef>
              <a:spcAft>
                <a:spcPts val="0"/>
              </a:spcAft>
              <a:buNone/>
            </a:pPr>
            <a:endParaRPr sz="1100">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000">
                <a:solidFill>
                  <a:schemeClr val="dk1"/>
                </a:solidFill>
                <a:latin typeface="Open Sans"/>
                <a:ea typeface="Open Sans"/>
                <a:cs typeface="Open Sans"/>
                <a:sym typeface="Open Sans"/>
              </a:rPr>
              <a:t>BioInformatics Inc. </a:t>
            </a:r>
            <a:endParaRPr/>
          </a:p>
          <a:p>
            <a:pPr marL="0" marR="0" lvl="0" indent="0" algn="l" rtl="0">
              <a:spcBef>
                <a:spcPts val="0"/>
              </a:spcBef>
              <a:spcAft>
                <a:spcPts val="0"/>
              </a:spcAft>
              <a:buNone/>
            </a:pPr>
            <a:r>
              <a:rPr lang="en-US" sz="1000">
                <a:solidFill>
                  <a:schemeClr val="dk1"/>
                </a:solidFill>
                <a:latin typeface="Open Sans"/>
                <a:ea typeface="Open Sans"/>
                <a:cs typeface="Open Sans"/>
                <a:sym typeface="Open Sans"/>
              </a:rPr>
              <a:t>671 North Glebe Road </a:t>
            </a:r>
            <a:endParaRPr/>
          </a:p>
          <a:p>
            <a:pPr marL="0" marR="0" lvl="0" indent="0" algn="l" rtl="0">
              <a:spcBef>
                <a:spcPts val="0"/>
              </a:spcBef>
              <a:spcAft>
                <a:spcPts val="0"/>
              </a:spcAft>
              <a:buNone/>
            </a:pPr>
            <a:r>
              <a:rPr lang="en-US" sz="1000">
                <a:solidFill>
                  <a:schemeClr val="dk1"/>
                </a:solidFill>
                <a:latin typeface="Open Sans"/>
                <a:ea typeface="Open Sans"/>
                <a:cs typeface="Open Sans"/>
                <a:sym typeface="Open Sans"/>
              </a:rPr>
              <a:t>Suite 1610 </a:t>
            </a:r>
            <a:endParaRPr/>
          </a:p>
          <a:p>
            <a:pPr marL="0" marR="0" lvl="0" indent="0" algn="l" rtl="0">
              <a:spcBef>
                <a:spcPts val="0"/>
              </a:spcBef>
              <a:spcAft>
                <a:spcPts val="0"/>
              </a:spcAft>
              <a:buNone/>
            </a:pPr>
            <a:r>
              <a:rPr lang="en-US" sz="1000">
                <a:solidFill>
                  <a:schemeClr val="dk1"/>
                </a:solidFill>
                <a:latin typeface="Open Sans"/>
                <a:ea typeface="Open Sans"/>
                <a:cs typeface="Open Sans"/>
                <a:sym typeface="Open Sans"/>
              </a:rPr>
              <a:t>Arlington, VA 22203</a:t>
            </a:r>
            <a:endParaRPr/>
          </a:p>
          <a:p>
            <a:pPr marL="0" marR="0" lvl="0" indent="0" algn="l" rtl="0">
              <a:spcBef>
                <a:spcPts val="0"/>
              </a:spcBef>
              <a:spcAft>
                <a:spcPts val="0"/>
              </a:spcAft>
              <a:buNone/>
            </a:pPr>
            <a:r>
              <a:rPr lang="en-US" sz="1000">
                <a:solidFill>
                  <a:schemeClr val="dk1"/>
                </a:solidFill>
                <a:latin typeface="Open Sans"/>
                <a:ea typeface="Open Sans"/>
                <a:cs typeface="Open Sans"/>
                <a:sym typeface="Open Sans"/>
              </a:rPr>
              <a:t>703.778.3080 </a:t>
            </a:r>
            <a:endParaRPr/>
          </a:p>
          <a:p>
            <a:pPr marL="0" marR="0" lvl="0" indent="0" algn="l" rtl="0">
              <a:spcBef>
                <a:spcPts val="0"/>
              </a:spcBef>
              <a:spcAft>
                <a:spcPts val="0"/>
              </a:spcAft>
              <a:buNone/>
            </a:pPr>
            <a:r>
              <a:rPr lang="en-US" sz="1000">
                <a:solidFill>
                  <a:schemeClr val="dk1"/>
                </a:solidFill>
                <a:latin typeface="Open Sans"/>
                <a:ea typeface="Open Sans"/>
                <a:cs typeface="Open Sans"/>
                <a:sym typeface="Open Sans"/>
              </a:rPr>
              <a:t>703.778.3081 (fax)</a:t>
            </a:r>
            <a:endParaRPr/>
          </a:p>
          <a:p>
            <a:pPr marL="0" marR="0" lvl="0" indent="0" algn="l" rtl="0">
              <a:spcBef>
                <a:spcPts val="0"/>
              </a:spcBef>
              <a:spcAft>
                <a:spcPts val="0"/>
              </a:spcAft>
              <a:buNone/>
            </a:pPr>
            <a:r>
              <a:rPr lang="en-US" sz="1000" u="sng">
                <a:solidFill>
                  <a:schemeClr val="hlink"/>
                </a:solidFill>
                <a:latin typeface="Open Sans"/>
                <a:ea typeface="Open Sans"/>
                <a:cs typeface="Open Sans"/>
                <a:sym typeface="Open Sans"/>
                <a:hlinkClick r:id="rId2"/>
              </a:rPr>
              <a:t>www.bioinfoinc.com</a:t>
            </a:r>
            <a:r>
              <a:rPr lang="en-US" sz="1000">
                <a:solidFill>
                  <a:schemeClr val="dk1"/>
                </a:solidFill>
                <a:latin typeface="Open Sans"/>
                <a:ea typeface="Open Sans"/>
                <a:cs typeface="Open Sans"/>
                <a:sym typeface="Open Sans"/>
              </a:rPr>
              <a:t> </a:t>
            </a:r>
            <a:endParaRPr/>
          </a:p>
        </p:txBody>
      </p:sp>
      <p:pic>
        <p:nvPicPr>
          <p:cNvPr id="74" name="Google Shape;74;p9">
            <a:hlinkClick r:id="rId5"/>
          </p:cNvPr>
          <p:cNvPicPr preferRelativeResize="0"/>
          <p:nvPr/>
        </p:nvPicPr>
        <p:blipFill rotWithShape="1">
          <a:blip r:embed="rId6">
            <a:alphaModFix/>
          </a:blip>
          <a:srcRect/>
          <a:stretch/>
        </p:blipFill>
        <p:spPr>
          <a:xfrm>
            <a:off x="382044" y="5811120"/>
            <a:ext cx="295047" cy="295047"/>
          </a:xfrm>
          <a:prstGeom prst="rect">
            <a:avLst/>
          </a:prstGeom>
          <a:noFill/>
          <a:ln>
            <a:noFill/>
          </a:ln>
        </p:spPr>
      </p:pic>
      <p:pic>
        <p:nvPicPr>
          <p:cNvPr id="75" name="Google Shape;75;p9">
            <a:hlinkClick r:id="rId7"/>
          </p:cNvPr>
          <p:cNvPicPr preferRelativeResize="0"/>
          <p:nvPr/>
        </p:nvPicPr>
        <p:blipFill rotWithShape="1">
          <a:blip r:embed="rId8">
            <a:alphaModFix/>
          </a:blip>
          <a:srcRect/>
          <a:stretch/>
        </p:blipFill>
        <p:spPr>
          <a:xfrm>
            <a:off x="846638" y="5811119"/>
            <a:ext cx="418776" cy="295047"/>
          </a:xfrm>
          <a:prstGeom prst="rect">
            <a:avLst/>
          </a:prstGeom>
          <a:noFill/>
          <a:ln>
            <a:noFill/>
          </a:ln>
        </p:spPr>
      </p:pic>
      <p:pic>
        <p:nvPicPr>
          <p:cNvPr id="76" name="Google Shape;76;p9">
            <a:hlinkClick r:id="rId9"/>
          </p:cNvPr>
          <p:cNvPicPr preferRelativeResize="0"/>
          <p:nvPr/>
        </p:nvPicPr>
        <p:blipFill rotWithShape="1">
          <a:blip r:embed="rId10">
            <a:alphaModFix/>
          </a:blip>
          <a:srcRect/>
          <a:stretch/>
        </p:blipFill>
        <p:spPr>
          <a:xfrm>
            <a:off x="1486948" y="5811119"/>
            <a:ext cx="355149" cy="295047"/>
          </a:xfrm>
          <a:prstGeom prst="rect">
            <a:avLst/>
          </a:prstGeom>
          <a:noFill/>
          <a:ln>
            <a:noFill/>
          </a:ln>
        </p:spPr>
      </p:pic>
      <p:sp>
        <p:nvSpPr>
          <p:cNvPr id="9" name="Google Shape;17;p1">
            <a:extLst>
              <a:ext uri="{FF2B5EF4-FFF2-40B4-BE49-F238E27FC236}">
                <a16:creationId xmlns:a16="http://schemas.microsoft.com/office/drawing/2014/main" id="{B6BAC319-B6DA-4164-890E-8AE0D24721E0}"/>
              </a:ext>
            </a:extLst>
          </p:cNvPr>
          <p:cNvSpPr txBox="1">
            <a:spLocks noGrp="1"/>
          </p:cNvSpPr>
          <p:nvPr>
            <p:ph type="sldNum" idx="12"/>
          </p:nvPr>
        </p:nvSpPr>
        <p:spPr>
          <a:xfrm>
            <a:off x="9353550" y="6395546"/>
            <a:ext cx="27432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100" b="0" i="0" u="none" strike="noStrike" cap="none">
                <a:solidFill>
                  <a:schemeClr val="lt1"/>
                </a:solidFill>
                <a:latin typeface="Open Sans"/>
                <a:ea typeface="Open Sans"/>
                <a:cs typeface="Open Sans"/>
                <a:sym typeface="Open Sans"/>
              </a:defRPr>
            </a:lvl1pPr>
            <a:lvl2pPr marL="0" marR="0" lvl="1" indent="0" algn="r" rtl="0">
              <a:spcBef>
                <a:spcPts val="0"/>
              </a:spcBef>
              <a:buNone/>
              <a:defRPr sz="1100" b="0" i="0" u="none" strike="noStrike" cap="none">
                <a:solidFill>
                  <a:schemeClr val="lt1"/>
                </a:solidFill>
                <a:latin typeface="Open Sans"/>
                <a:ea typeface="Open Sans"/>
                <a:cs typeface="Open Sans"/>
                <a:sym typeface="Open Sans"/>
              </a:defRPr>
            </a:lvl2pPr>
            <a:lvl3pPr marL="0" marR="0" lvl="2" indent="0" algn="r" rtl="0">
              <a:spcBef>
                <a:spcPts val="0"/>
              </a:spcBef>
              <a:buNone/>
              <a:defRPr sz="1100" b="0" i="0" u="none" strike="noStrike" cap="none">
                <a:solidFill>
                  <a:schemeClr val="lt1"/>
                </a:solidFill>
                <a:latin typeface="Open Sans"/>
                <a:ea typeface="Open Sans"/>
                <a:cs typeface="Open Sans"/>
                <a:sym typeface="Open Sans"/>
              </a:defRPr>
            </a:lvl3pPr>
            <a:lvl4pPr marL="0" marR="0" lvl="3" indent="0" algn="r" rtl="0">
              <a:spcBef>
                <a:spcPts val="0"/>
              </a:spcBef>
              <a:buNone/>
              <a:defRPr sz="1100" b="0" i="0" u="none" strike="noStrike" cap="none">
                <a:solidFill>
                  <a:schemeClr val="lt1"/>
                </a:solidFill>
                <a:latin typeface="Open Sans"/>
                <a:ea typeface="Open Sans"/>
                <a:cs typeface="Open Sans"/>
                <a:sym typeface="Open Sans"/>
              </a:defRPr>
            </a:lvl4pPr>
            <a:lvl5pPr marL="0" marR="0" lvl="4" indent="0" algn="r" rtl="0">
              <a:spcBef>
                <a:spcPts val="0"/>
              </a:spcBef>
              <a:buNone/>
              <a:defRPr sz="1100" b="0" i="0" u="none" strike="noStrike" cap="none">
                <a:solidFill>
                  <a:schemeClr val="lt1"/>
                </a:solidFill>
                <a:latin typeface="Open Sans"/>
                <a:ea typeface="Open Sans"/>
                <a:cs typeface="Open Sans"/>
                <a:sym typeface="Open Sans"/>
              </a:defRPr>
            </a:lvl5pPr>
            <a:lvl6pPr marL="0" marR="0" lvl="5" indent="0" algn="r" rtl="0">
              <a:spcBef>
                <a:spcPts val="0"/>
              </a:spcBef>
              <a:buNone/>
              <a:defRPr sz="1100" b="0" i="0" u="none" strike="noStrike" cap="none">
                <a:solidFill>
                  <a:schemeClr val="lt1"/>
                </a:solidFill>
                <a:latin typeface="Open Sans"/>
                <a:ea typeface="Open Sans"/>
                <a:cs typeface="Open Sans"/>
                <a:sym typeface="Open Sans"/>
              </a:defRPr>
            </a:lvl6pPr>
            <a:lvl7pPr marL="0" marR="0" lvl="6" indent="0" algn="r" rtl="0">
              <a:spcBef>
                <a:spcPts val="0"/>
              </a:spcBef>
              <a:buNone/>
              <a:defRPr sz="1100" b="0" i="0" u="none" strike="noStrike" cap="none">
                <a:solidFill>
                  <a:schemeClr val="lt1"/>
                </a:solidFill>
                <a:latin typeface="Open Sans"/>
                <a:ea typeface="Open Sans"/>
                <a:cs typeface="Open Sans"/>
                <a:sym typeface="Open Sans"/>
              </a:defRPr>
            </a:lvl7pPr>
            <a:lvl8pPr marL="0" marR="0" lvl="7" indent="0" algn="r" rtl="0">
              <a:spcBef>
                <a:spcPts val="0"/>
              </a:spcBef>
              <a:buNone/>
              <a:defRPr sz="1100" b="0" i="0" u="none" strike="noStrike" cap="none">
                <a:solidFill>
                  <a:schemeClr val="lt1"/>
                </a:solidFill>
                <a:latin typeface="Open Sans"/>
                <a:ea typeface="Open Sans"/>
                <a:cs typeface="Open Sans"/>
                <a:sym typeface="Open Sans"/>
              </a:defRPr>
            </a:lvl8pPr>
            <a:lvl9pPr marL="0" marR="0" lvl="8" indent="0" algn="r" rtl="0">
              <a:spcBef>
                <a:spcPts val="0"/>
              </a:spcBef>
              <a:buNone/>
              <a:defRPr sz="1100" b="0" i="0" u="none" strike="noStrike" cap="none">
                <a:solidFill>
                  <a:schemeClr val="lt1"/>
                </a:solidFill>
                <a:latin typeface="Open Sans"/>
                <a:ea typeface="Open Sans"/>
                <a:cs typeface="Open Sans"/>
                <a:sym typeface="Open Sans"/>
              </a:defRPr>
            </a:lvl9pPr>
          </a:lstStyle>
          <a:p>
            <a:pPr marL="0" lvl="0" indent="0">
              <a:spcBef>
                <a:spcPts val="0"/>
              </a:spcBef>
              <a:spcAft>
                <a:spcPts val="0"/>
              </a:spcAft>
              <a:buNone/>
            </a:pPr>
            <a:fld id="{00000000-1234-1234-1234-123412341234}" type="slidenum">
              <a:rPr lang="en-US" smtClean="0"/>
              <a:t>‹#›</a:t>
            </a:fld>
            <a:endParaRPr lang="en-US" dirty="0"/>
          </a:p>
        </p:txBody>
      </p:sp>
      <p:sp>
        <p:nvSpPr>
          <p:cNvPr id="11" name="Google Shape;18;p1">
            <a:extLst>
              <a:ext uri="{FF2B5EF4-FFF2-40B4-BE49-F238E27FC236}">
                <a16:creationId xmlns:a16="http://schemas.microsoft.com/office/drawing/2014/main" id="{288C6FED-6DC8-4A01-8A97-626E5EAAFEC4}"/>
              </a:ext>
            </a:extLst>
          </p:cNvPr>
          <p:cNvSpPr txBox="1">
            <a:spLocks noGrp="1"/>
          </p:cNvSpPr>
          <p:nvPr>
            <p:ph type="ftr" idx="11"/>
          </p:nvPr>
        </p:nvSpPr>
        <p:spPr>
          <a:xfrm>
            <a:off x="95251" y="6395546"/>
            <a:ext cx="4168741" cy="365125"/>
          </a:xfrm>
          <a:prstGeom prst="rect">
            <a:avLst/>
          </a:prstGeom>
          <a:noFill/>
          <a:ln>
            <a:noFill/>
          </a:ln>
        </p:spPr>
        <p:txBody>
          <a:bodyPr spcFirstLastPara="1" wrap="square" lIns="0" tIns="0" rIns="0" bIns="0" anchor="b" anchorCtr="0"/>
          <a:lstStyle>
            <a:lvl1pPr marR="0" lvl="0" algn="l" rtl="0">
              <a:spcBef>
                <a:spcPts val="0"/>
              </a:spcBef>
              <a:spcAft>
                <a:spcPts val="0"/>
              </a:spcAft>
              <a:buSzPts val="1400"/>
              <a:buNone/>
              <a:defRPr sz="1100" b="0" i="0" u="none" strike="noStrike" cap="none">
                <a:solidFill>
                  <a:schemeClr val="lt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r>
              <a:rPr lang="en-US" dirty="0"/>
              <a:t>© 2020 </a:t>
            </a:r>
            <a:r>
              <a:rPr lang="en-US" dirty="0" err="1"/>
              <a:t>BioInformatics</a:t>
            </a:r>
            <a:r>
              <a:rPr lang="en-US" dirty="0"/>
              <a:t> Inc., part of Science and Medicine Group</a:t>
            </a:r>
          </a:p>
        </p:txBody>
      </p:sp>
      <p:grpSp>
        <p:nvGrpSpPr>
          <p:cNvPr id="12" name="Group 11">
            <a:extLst>
              <a:ext uri="{FF2B5EF4-FFF2-40B4-BE49-F238E27FC236}">
                <a16:creationId xmlns:a16="http://schemas.microsoft.com/office/drawing/2014/main" id="{AA80CF42-2ABA-4DEE-AFF6-10339F2CE448}"/>
              </a:ext>
            </a:extLst>
          </p:cNvPr>
          <p:cNvGrpSpPr/>
          <p:nvPr/>
        </p:nvGrpSpPr>
        <p:grpSpPr>
          <a:xfrm>
            <a:off x="8271826" y="1553147"/>
            <a:ext cx="1927123" cy="1071716"/>
            <a:chOff x="8495070" y="3313471"/>
            <a:chExt cx="1927123" cy="1071716"/>
          </a:xfrm>
        </p:grpSpPr>
        <p:sp>
          <p:nvSpPr>
            <p:cNvPr id="13" name="Rounded Rectangle 2">
              <a:extLst>
                <a:ext uri="{FF2B5EF4-FFF2-40B4-BE49-F238E27FC236}">
                  <a16:creationId xmlns:a16="http://schemas.microsoft.com/office/drawing/2014/main" id="{41C44F3F-E060-4D99-A7DC-EFB4C2CE4B9F}"/>
                </a:ext>
              </a:extLst>
            </p:cNvPr>
            <p:cNvSpPr/>
            <p:nvPr/>
          </p:nvSpPr>
          <p:spPr>
            <a:xfrm>
              <a:off x="8495070" y="3313471"/>
              <a:ext cx="1927123" cy="1071716"/>
            </a:xfrm>
            <a:prstGeom prst="roundRect">
              <a:avLst/>
            </a:prstGeom>
            <a:solidFill>
              <a:schemeClr val="tx2"/>
            </a:soli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83A0E81-8919-455B-8547-7DF1140AECE4}"/>
                </a:ext>
              </a:extLst>
            </p:cNvPr>
            <p:cNvSpPr txBox="1"/>
            <p:nvPr/>
          </p:nvSpPr>
          <p:spPr>
            <a:xfrm>
              <a:off x="8573471" y="3389552"/>
              <a:ext cx="1764792" cy="738664"/>
            </a:xfrm>
            <a:prstGeom prst="rect">
              <a:avLst/>
            </a:prstGeom>
            <a:noFill/>
            <a:ln>
              <a:noFill/>
            </a:ln>
          </p:spPr>
          <p:style>
            <a:lnRef idx="0">
              <a:scrgbClr r="0" g="0" b="0"/>
            </a:lnRef>
            <a:fillRef idx="0">
              <a:scrgbClr r="0" g="0" b="0"/>
            </a:fillRef>
            <a:effectRef idx="0">
              <a:scrgbClr r="0" g="0" b="0"/>
            </a:effectRef>
            <a:fontRef idx="minor">
              <a:schemeClr val="accent4"/>
            </a:fontRef>
          </p:style>
          <p:txBody>
            <a:bodyPr wrap="square" rtlCol="0">
              <a:spAutoFit/>
            </a:bodyPr>
            <a:lstStyle/>
            <a:p>
              <a:pPr algn="ctr"/>
              <a:r>
                <a:rPr lang="en-US" b="1" dirty="0">
                  <a:solidFill>
                    <a:schemeClr val="accent1"/>
                  </a:solidFill>
                  <a:hlinkClick r:id="rId11">
                    <a:extLst>
                      <a:ext uri="{A12FA001-AC4F-418D-AE19-62706E023703}">
                        <ahyp:hlinkClr xmlns:ahyp="http://schemas.microsoft.com/office/drawing/2018/hyperlinkcolor" val="tx"/>
                      </a:ext>
                    </a:extLst>
                  </a:hlinkClick>
                </a:rPr>
                <a:t>Click here for a complete list of our reports</a:t>
              </a:r>
              <a:r>
                <a:rPr lang="en-US" b="1" dirty="0">
                  <a:solidFill>
                    <a:schemeClr val="accent1"/>
                  </a:solidFill>
                </a:rPr>
                <a:t>. </a:t>
              </a:r>
            </a:p>
          </p:txBody>
        </p:sp>
      </p:grpSp>
    </p:spTree>
    <p:extLst>
      <p:ext uri="{BB962C8B-B14F-4D97-AF65-F5344CB8AC3E}">
        <p14:creationId xmlns:p14="http://schemas.microsoft.com/office/powerpoint/2010/main" val="768627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D117477-0D13-4181-9192-4C2EDD6EFCFE}"/>
              </a:ext>
            </a:extLst>
          </p:cNvPr>
          <p:cNvGraphicFramePr>
            <a:graphicFrameLocks noChangeAspect="1"/>
          </p:cNvGraphicFramePr>
          <p:nvPr userDrawn="1">
            <p:custDataLst>
              <p:tags r:id="rId13"/>
            </p:custDataLst>
            <p:extLst>
              <p:ext uri="{D42A27DB-BD31-4B8C-83A1-F6EECF244321}">
                <p14:modId xmlns:p14="http://schemas.microsoft.com/office/powerpoint/2010/main" val="31936918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83" name="think-cell Slide" r:id="rId14" imgW="347" imgH="348" progId="TCLayout.ActiveDocument.1">
                  <p:embed/>
                </p:oleObj>
              </mc:Choice>
              <mc:Fallback>
                <p:oleObj name="think-cell Slide" r:id="rId14" imgW="347" imgH="348" progId="TCLayout.ActiveDocument.1">
                  <p:embed/>
                  <p:pic>
                    <p:nvPicPr>
                      <p:cNvPr id="0" name=""/>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12" name="Google Shape;12;p1"/>
          <p:cNvSpPr/>
          <p:nvPr/>
        </p:nvSpPr>
        <p:spPr>
          <a:xfrm>
            <a:off x="0" y="6292734"/>
            <a:ext cx="6604000" cy="565266"/>
          </a:xfrm>
          <a:prstGeom prst="rect">
            <a:avLst/>
          </a:prstGeom>
          <a:gradFill>
            <a:gsLst>
              <a:gs pos="0">
                <a:srgbClr val="84BE41"/>
              </a:gs>
              <a:gs pos="100000">
                <a:srgbClr val="2F7A35"/>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Source Sans Pro"/>
              <a:ea typeface="Source Sans Pro"/>
              <a:cs typeface="Source Sans Pro"/>
              <a:sym typeface="Source Sans Pro"/>
            </a:endParaRPr>
          </a:p>
        </p:txBody>
      </p:sp>
      <p:sp>
        <p:nvSpPr>
          <p:cNvPr id="13" name="Google Shape;13;p1"/>
          <p:cNvSpPr/>
          <p:nvPr/>
        </p:nvSpPr>
        <p:spPr>
          <a:xfrm>
            <a:off x="6604000" y="6292734"/>
            <a:ext cx="5588000" cy="56526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14" name="Google Shape;14;p1"/>
          <p:cNvSpPr txBox="1"/>
          <p:nvPr/>
        </p:nvSpPr>
        <p:spPr>
          <a:xfrm>
            <a:off x="6829682" y="6171235"/>
            <a:ext cx="2333368" cy="589436"/>
          </a:xfrm>
          <a:prstGeom prst="rect">
            <a:avLst/>
          </a:prstGeom>
          <a:noFill/>
          <a:ln>
            <a:noFill/>
          </a:ln>
        </p:spPr>
        <p:txBody>
          <a:bodyPr spcFirstLastPara="1" wrap="square" lIns="0" tIns="45700" rIns="0" bIns="45700" anchor="b" anchorCtr="0">
            <a:noAutofit/>
          </a:bodyPr>
          <a:lstStyle/>
          <a:p>
            <a:pPr marL="0" marR="0" lvl="0" indent="0" algn="l" rtl="0">
              <a:spcBef>
                <a:spcPts val="0"/>
              </a:spcBef>
              <a:spcAft>
                <a:spcPts val="0"/>
              </a:spcAft>
              <a:buNone/>
            </a:pPr>
            <a:r>
              <a:rPr lang="en-US" sz="1100" b="0" i="0" u="none" strike="noStrike" cap="none">
                <a:solidFill>
                  <a:schemeClr val="lt1"/>
                </a:solidFill>
                <a:latin typeface="Open Sans"/>
                <a:ea typeface="Open Sans"/>
                <a:cs typeface="Open Sans"/>
                <a:sym typeface="Open Sans"/>
              </a:rPr>
              <a:t>www.bioinfoinc.com</a:t>
            </a:r>
            <a:endParaRPr sz="1100" b="0" i="0" u="none" strike="noStrike" cap="none">
              <a:solidFill>
                <a:schemeClr val="lt1"/>
              </a:solidFill>
              <a:latin typeface="Open Sans"/>
              <a:ea typeface="Open Sans"/>
              <a:cs typeface="Open Sans"/>
              <a:sym typeface="Open Sans"/>
            </a:endParaRPr>
          </a:p>
        </p:txBody>
      </p:sp>
      <p:sp>
        <p:nvSpPr>
          <p:cNvPr id="15" name="Google Shape;15;p1"/>
          <p:cNvSpPr txBox="1">
            <a:spLocks noGrp="1"/>
          </p:cNvSpPr>
          <p:nvPr>
            <p:ph type="title"/>
          </p:nvPr>
        </p:nvSpPr>
        <p:spPr>
          <a:xfrm>
            <a:off x="3302000" y="98482"/>
            <a:ext cx="8730003" cy="773673"/>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chemeClr val="accent1"/>
              </a:buClr>
              <a:buSzPts val="2400"/>
              <a:buFont typeface="Open Sans"/>
              <a:buNone/>
              <a:defRPr sz="2400" b="1" i="0" u="none" strike="noStrike" cap="none">
                <a:solidFill>
                  <a:schemeClr val="accent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6" name="Google Shape;16;p1"/>
          <p:cNvSpPr txBox="1">
            <a:spLocks noGrp="1"/>
          </p:cNvSpPr>
          <p:nvPr>
            <p:ph type="body" idx="1"/>
          </p:nvPr>
        </p:nvSpPr>
        <p:spPr>
          <a:xfrm>
            <a:off x="838200" y="1548171"/>
            <a:ext cx="10515600" cy="4068548"/>
          </a:xfrm>
          <a:prstGeom prst="rect">
            <a:avLst/>
          </a:prstGeom>
          <a:noFill/>
          <a:ln>
            <a:noFill/>
          </a:ln>
        </p:spPr>
        <p:txBody>
          <a:bodyPr spcFirstLastPara="1" wrap="square" lIns="0" tIns="0" rIns="0" bIns="0" anchor="t" anchorCtr="0"/>
          <a:lstStyle>
            <a:lvl1pPr marL="457200" marR="0" lvl="0" indent="-228600" algn="l" rtl="0">
              <a:lnSpc>
                <a:spcPct val="90000"/>
              </a:lnSpc>
              <a:spcBef>
                <a:spcPts val="1000"/>
              </a:spcBef>
              <a:spcAft>
                <a:spcPts val="0"/>
              </a:spcAft>
              <a:buClr>
                <a:schemeClr val="accent5"/>
              </a:buClr>
              <a:buSzPts val="1600"/>
              <a:buFont typeface="Open Sans"/>
              <a:buNone/>
              <a:defRPr sz="1600" b="0" i="0" u="none" strike="noStrike" cap="none">
                <a:solidFill>
                  <a:schemeClr val="dk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accent5"/>
              </a:buClr>
              <a:buSzPts val="1600"/>
              <a:buFont typeface="Open Sans"/>
              <a:buNone/>
              <a:defRPr sz="1600" b="0" i="0" u="none" strike="noStrike" cap="none">
                <a:solidFill>
                  <a:schemeClr val="dk1"/>
                </a:solidFill>
                <a:latin typeface="Open Sans"/>
                <a:ea typeface="Open Sans"/>
                <a:cs typeface="Open Sans"/>
                <a:sym typeface="Open Sans"/>
              </a:defRPr>
            </a:lvl2pPr>
            <a:lvl3pPr marL="1371600" marR="0" lvl="2" indent="-228600" algn="l" rtl="0">
              <a:lnSpc>
                <a:spcPct val="90000"/>
              </a:lnSpc>
              <a:spcBef>
                <a:spcPts val="500"/>
              </a:spcBef>
              <a:spcAft>
                <a:spcPts val="0"/>
              </a:spcAft>
              <a:buClr>
                <a:schemeClr val="accent5"/>
              </a:buClr>
              <a:buSzPts val="1400"/>
              <a:buFont typeface="Open Sans"/>
              <a:buNone/>
              <a:defRPr sz="1400" b="0" i="0" u="none" strike="noStrike" cap="none">
                <a:solidFill>
                  <a:schemeClr val="dk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accent5"/>
              </a:buClr>
              <a:buSzPts val="1200"/>
              <a:buFont typeface="Open Sans"/>
              <a:buNone/>
              <a:defRPr sz="1200" b="0" i="0" u="none" strike="noStrike" cap="none">
                <a:solidFill>
                  <a:schemeClr val="dk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accent5"/>
              </a:buClr>
              <a:buSzPts val="1200"/>
              <a:buFont typeface="Open Sans"/>
              <a:buNone/>
              <a:defRPr sz="12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7" name="Google Shape;17;p1"/>
          <p:cNvSpPr txBox="1">
            <a:spLocks noGrp="1"/>
          </p:cNvSpPr>
          <p:nvPr>
            <p:ph type="sldNum" idx="12"/>
          </p:nvPr>
        </p:nvSpPr>
        <p:spPr>
          <a:xfrm>
            <a:off x="9353550" y="6395546"/>
            <a:ext cx="27432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100" b="0" i="0" u="none" strike="noStrike" cap="none">
                <a:solidFill>
                  <a:schemeClr val="lt1"/>
                </a:solidFill>
                <a:latin typeface="Open Sans"/>
                <a:ea typeface="Open Sans"/>
                <a:cs typeface="Open Sans"/>
                <a:sym typeface="Open Sans"/>
              </a:defRPr>
            </a:lvl1pPr>
            <a:lvl2pPr marL="0" marR="0" lvl="1" indent="0" algn="r" rtl="0">
              <a:spcBef>
                <a:spcPts val="0"/>
              </a:spcBef>
              <a:buNone/>
              <a:defRPr sz="1100" b="0" i="0" u="none" strike="noStrike" cap="none">
                <a:solidFill>
                  <a:schemeClr val="lt1"/>
                </a:solidFill>
                <a:latin typeface="Open Sans"/>
                <a:ea typeface="Open Sans"/>
                <a:cs typeface="Open Sans"/>
                <a:sym typeface="Open Sans"/>
              </a:defRPr>
            </a:lvl2pPr>
            <a:lvl3pPr marL="0" marR="0" lvl="2" indent="0" algn="r" rtl="0">
              <a:spcBef>
                <a:spcPts val="0"/>
              </a:spcBef>
              <a:buNone/>
              <a:defRPr sz="1100" b="0" i="0" u="none" strike="noStrike" cap="none">
                <a:solidFill>
                  <a:schemeClr val="lt1"/>
                </a:solidFill>
                <a:latin typeface="Open Sans"/>
                <a:ea typeface="Open Sans"/>
                <a:cs typeface="Open Sans"/>
                <a:sym typeface="Open Sans"/>
              </a:defRPr>
            </a:lvl3pPr>
            <a:lvl4pPr marL="0" marR="0" lvl="3" indent="0" algn="r" rtl="0">
              <a:spcBef>
                <a:spcPts val="0"/>
              </a:spcBef>
              <a:buNone/>
              <a:defRPr sz="1100" b="0" i="0" u="none" strike="noStrike" cap="none">
                <a:solidFill>
                  <a:schemeClr val="lt1"/>
                </a:solidFill>
                <a:latin typeface="Open Sans"/>
                <a:ea typeface="Open Sans"/>
                <a:cs typeface="Open Sans"/>
                <a:sym typeface="Open Sans"/>
              </a:defRPr>
            </a:lvl4pPr>
            <a:lvl5pPr marL="0" marR="0" lvl="4" indent="0" algn="r" rtl="0">
              <a:spcBef>
                <a:spcPts val="0"/>
              </a:spcBef>
              <a:buNone/>
              <a:defRPr sz="1100" b="0" i="0" u="none" strike="noStrike" cap="none">
                <a:solidFill>
                  <a:schemeClr val="lt1"/>
                </a:solidFill>
                <a:latin typeface="Open Sans"/>
                <a:ea typeface="Open Sans"/>
                <a:cs typeface="Open Sans"/>
                <a:sym typeface="Open Sans"/>
              </a:defRPr>
            </a:lvl5pPr>
            <a:lvl6pPr marL="0" marR="0" lvl="5" indent="0" algn="r" rtl="0">
              <a:spcBef>
                <a:spcPts val="0"/>
              </a:spcBef>
              <a:buNone/>
              <a:defRPr sz="1100" b="0" i="0" u="none" strike="noStrike" cap="none">
                <a:solidFill>
                  <a:schemeClr val="lt1"/>
                </a:solidFill>
                <a:latin typeface="Open Sans"/>
                <a:ea typeface="Open Sans"/>
                <a:cs typeface="Open Sans"/>
                <a:sym typeface="Open Sans"/>
              </a:defRPr>
            </a:lvl6pPr>
            <a:lvl7pPr marL="0" marR="0" lvl="6" indent="0" algn="r" rtl="0">
              <a:spcBef>
                <a:spcPts val="0"/>
              </a:spcBef>
              <a:buNone/>
              <a:defRPr sz="1100" b="0" i="0" u="none" strike="noStrike" cap="none">
                <a:solidFill>
                  <a:schemeClr val="lt1"/>
                </a:solidFill>
                <a:latin typeface="Open Sans"/>
                <a:ea typeface="Open Sans"/>
                <a:cs typeface="Open Sans"/>
                <a:sym typeface="Open Sans"/>
              </a:defRPr>
            </a:lvl7pPr>
            <a:lvl8pPr marL="0" marR="0" lvl="7" indent="0" algn="r" rtl="0">
              <a:spcBef>
                <a:spcPts val="0"/>
              </a:spcBef>
              <a:buNone/>
              <a:defRPr sz="1100" b="0" i="0" u="none" strike="noStrike" cap="none">
                <a:solidFill>
                  <a:schemeClr val="lt1"/>
                </a:solidFill>
                <a:latin typeface="Open Sans"/>
                <a:ea typeface="Open Sans"/>
                <a:cs typeface="Open Sans"/>
                <a:sym typeface="Open Sans"/>
              </a:defRPr>
            </a:lvl8pPr>
            <a:lvl9pPr marL="0" marR="0" lvl="8" indent="0" algn="r" rtl="0">
              <a:spcBef>
                <a:spcPts val="0"/>
              </a:spcBef>
              <a:buNone/>
              <a:defRPr sz="1100" b="0" i="0" u="none" strike="noStrike" cap="none">
                <a:solidFill>
                  <a:schemeClr val="lt1"/>
                </a:solidFill>
                <a:latin typeface="Open Sans"/>
                <a:ea typeface="Open Sans"/>
                <a:cs typeface="Open Sans"/>
                <a:sym typeface="Open Sans"/>
              </a:defRPr>
            </a:lvl9pPr>
          </a:lstStyle>
          <a:p>
            <a:pPr marL="0" lvl="0" indent="0">
              <a:spcBef>
                <a:spcPts val="0"/>
              </a:spcBef>
              <a:spcAft>
                <a:spcPts val="0"/>
              </a:spcAft>
              <a:buNone/>
            </a:pPr>
            <a:fld id="{00000000-1234-1234-1234-123412341234}" type="slidenum">
              <a:rPr lang="en-US" smtClean="0"/>
              <a:t>‹#›</a:t>
            </a:fld>
            <a:endParaRPr lang="en-US" dirty="0"/>
          </a:p>
        </p:txBody>
      </p:sp>
      <p:sp>
        <p:nvSpPr>
          <p:cNvPr id="19" name="Google Shape;19;p1"/>
          <p:cNvSpPr txBox="1"/>
          <p:nvPr/>
        </p:nvSpPr>
        <p:spPr>
          <a:xfrm>
            <a:off x="7232650" y="55063"/>
            <a:ext cx="4457700" cy="36300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accent5"/>
              </a:buClr>
              <a:buSzPts val="1400"/>
              <a:buFont typeface="Open Sans"/>
              <a:buNone/>
            </a:pPr>
            <a:r>
              <a:rPr lang="en-US" sz="1400" b="0" i="0" u="none" strike="noStrike" cap="none">
                <a:solidFill>
                  <a:schemeClr val="lt1"/>
                </a:solidFill>
                <a:latin typeface="Open Sans"/>
                <a:ea typeface="Open Sans"/>
                <a:cs typeface="Open Sans"/>
                <a:sym typeface="Open Sans"/>
              </a:rPr>
              <a:t>#18-014</a:t>
            </a:r>
            <a:endParaRPr/>
          </a:p>
        </p:txBody>
      </p:sp>
      <p:sp>
        <p:nvSpPr>
          <p:cNvPr id="22" name="TextBox 21">
            <a:extLst>
              <a:ext uri="{FF2B5EF4-FFF2-40B4-BE49-F238E27FC236}">
                <a16:creationId xmlns:a16="http://schemas.microsoft.com/office/drawing/2014/main" id="{B6751C41-F93F-4C63-BAA2-1FFB4151CF76}"/>
              </a:ext>
            </a:extLst>
          </p:cNvPr>
          <p:cNvSpPr txBox="1"/>
          <p:nvPr/>
        </p:nvSpPr>
        <p:spPr>
          <a:xfrm>
            <a:off x="8890000" y="5984373"/>
            <a:ext cx="2706914" cy="190829"/>
          </a:xfrm>
          <a:prstGeom prst="rect">
            <a:avLst/>
          </a:prstGeom>
          <a:noFill/>
        </p:spPr>
        <p:txBody>
          <a:bodyPr wrap="square" rtlCol="0">
            <a:spAutoFit/>
          </a:bodyPr>
          <a:lstStyle/>
          <a:p>
            <a:endParaRPr lang="en-US" dirty="0"/>
          </a:p>
        </p:txBody>
      </p:sp>
      <p:sp>
        <p:nvSpPr>
          <p:cNvPr id="20" name="Google Shape;18;p1">
            <a:extLst>
              <a:ext uri="{FF2B5EF4-FFF2-40B4-BE49-F238E27FC236}">
                <a16:creationId xmlns:a16="http://schemas.microsoft.com/office/drawing/2014/main" id="{E1F5C42B-8AD0-4B27-8BC6-9A5E26EC1786}"/>
              </a:ext>
            </a:extLst>
          </p:cNvPr>
          <p:cNvSpPr txBox="1">
            <a:spLocks noGrp="1"/>
          </p:cNvSpPr>
          <p:nvPr>
            <p:ph type="ftr" idx="3"/>
          </p:nvPr>
        </p:nvSpPr>
        <p:spPr>
          <a:xfrm>
            <a:off x="95251" y="6395546"/>
            <a:ext cx="4168741" cy="365125"/>
          </a:xfrm>
          <a:prstGeom prst="rect">
            <a:avLst/>
          </a:prstGeom>
          <a:noFill/>
          <a:ln>
            <a:noFill/>
          </a:ln>
        </p:spPr>
        <p:txBody>
          <a:bodyPr spcFirstLastPara="1" wrap="square" lIns="0" tIns="0" rIns="0" bIns="0" anchor="b" anchorCtr="0"/>
          <a:lstStyle>
            <a:lvl1pPr marR="0" lvl="0" algn="l" rtl="0">
              <a:spcBef>
                <a:spcPts val="0"/>
              </a:spcBef>
              <a:spcAft>
                <a:spcPts val="0"/>
              </a:spcAft>
              <a:buSzPts val="1400"/>
              <a:buNone/>
              <a:defRPr sz="1100" b="0" i="0" u="none" strike="noStrike" cap="none">
                <a:solidFill>
                  <a:schemeClr val="lt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r>
              <a:rPr lang="en-US" dirty="0"/>
              <a:t>© 2020 </a:t>
            </a:r>
            <a:r>
              <a:rPr lang="en-US" dirty="0" err="1"/>
              <a:t>BioInformatics</a:t>
            </a:r>
            <a:r>
              <a:rPr lang="en-US" dirty="0"/>
              <a:t> Inc., part of Science and Medicine Group</a:t>
            </a:r>
          </a:p>
        </p:txBody>
      </p:sp>
      <p:pic>
        <p:nvPicPr>
          <p:cNvPr id="3" name="Picture 2">
            <a:extLst>
              <a:ext uri="{FF2B5EF4-FFF2-40B4-BE49-F238E27FC236}">
                <a16:creationId xmlns:a16="http://schemas.microsoft.com/office/drawing/2014/main" id="{244EC89F-C965-D546-A2C3-CC4DE6D5BE79}"/>
              </a:ext>
            </a:extLst>
          </p:cNvPr>
          <p:cNvPicPr>
            <a:picLocks noChangeAspect="1"/>
          </p:cNvPicPr>
          <p:nvPr userDrawn="1"/>
        </p:nvPicPr>
        <p:blipFill>
          <a:blip r:embed="rId16"/>
          <a:stretch>
            <a:fillRect/>
          </a:stretch>
        </p:blipFill>
        <p:spPr>
          <a:xfrm>
            <a:off x="358421" y="252011"/>
            <a:ext cx="1955123" cy="362586"/>
          </a:xfrm>
          <a:prstGeom prst="rect">
            <a:avLst/>
          </a:prstGeom>
        </p:spPr>
      </p:pic>
    </p:spTree>
    <p:extLst>
      <p:ext uri="{BB962C8B-B14F-4D97-AF65-F5344CB8AC3E}">
        <p14:creationId xmlns:p14="http://schemas.microsoft.com/office/powerpoint/2010/main" val="3791720468"/>
      </p:ext>
    </p:extLst>
  </p:cSld>
  <p:clrMap bg1="lt1" tx1="dk1" bg2="dk2" tx2="lt2" accent1="accent1" accent2="accent2" accent3="accent3" accent4="accent4" accent5="accent5" accent6="accent6" hlink="hlink" folHlink="folHlink"/>
  <p:sldLayoutIdLst>
    <p:sldLayoutId id="2147483710" r:id="rId1"/>
    <p:sldLayoutId id="2147483722" r:id="rId2"/>
    <p:sldLayoutId id="2147483716" r:id="rId3"/>
    <p:sldLayoutId id="2147483724" r:id="rId4"/>
    <p:sldLayoutId id="2147483725" r:id="rId5"/>
    <p:sldLayoutId id="2147483720" r:id="rId6"/>
    <p:sldLayoutId id="2147483726" r:id="rId7"/>
    <p:sldLayoutId id="2147483719" r:id="rId8"/>
    <p:sldLayoutId id="2147483717" r:id="rId9"/>
    <p:sldLayoutId id="2147483723" r:id="rId10"/>
  </p:sldLayoutIdLst>
  <p:hf hd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24.png"/><Relationship Id="rId2" Type="http://schemas.openxmlformats.org/officeDocument/2006/relationships/tags" Target="../tags/tag18.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25.png"/><Relationship Id="rId2" Type="http://schemas.openxmlformats.org/officeDocument/2006/relationships/tags" Target="../tags/tag20.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26.png"/><Relationship Id="rId2" Type="http://schemas.openxmlformats.org/officeDocument/2006/relationships/tags" Target="../tags/tag22.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image" Target="../media/image27.png"/><Relationship Id="rId2" Type="http://schemas.openxmlformats.org/officeDocument/2006/relationships/tags" Target="../tags/tag24.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tags" Target="../tags/tag27.xml"/><Relationship Id="rId7" Type="http://schemas.openxmlformats.org/officeDocument/2006/relationships/image" Target="../media/image28.png"/><Relationship Id="rId2" Type="http://schemas.openxmlformats.org/officeDocument/2006/relationships/tags" Target="../tags/tag26.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10" Type="http://schemas.openxmlformats.org/officeDocument/2006/relationships/image" Target="../media/image31.png"/><Relationship Id="rId4" Type="http://schemas.openxmlformats.org/officeDocument/2006/relationships/slideLayout" Target="../slideLayouts/slideLayout3.xml"/><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tags" Target="../tags/tag29.xml"/><Relationship Id="rId7" Type="http://schemas.openxmlformats.org/officeDocument/2006/relationships/image" Target="../media/image33.png"/><Relationship Id="rId2" Type="http://schemas.openxmlformats.org/officeDocument/2006/relationships/tags" Target="../tags/tag28.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slideLayout" Target="../slideLayouts/slideLayout3.xml"/><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image" Target="../media/image36.png"/><Relationship Id="rId2" Type="http://schemas.openxmlformats.org/officeDocument/2006/relationships/tags" Target="../tags/tag32.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37.png"/><Relationship Id="rId2" Type="http://schemas.openxmlformats.org/officeDocument/2006/relationships/tags" Target="../tags/tag34.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tags" Target="../tags/tag6.xml"/><Relationship Id="rId7" Type="http://schemas.openxmlformats.org/officeDocument/2006/relationships/image" Target="../media/image8.jpeg"/><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10" Type="http://schemas.openxmlformats.org/officeDocument/2006/relationships/image" Target="../media/image11.jpeg"/><Relationship Id="rId4" Type="http://schemas.openxmlformats.org/officeDocument/2006/relationships/slideLayout" Target="../slideLayouts/slideLayout2.xml"/><Relationship Id="rId9" Type="http://schemas.openxmlformats.org/officeDocument/2006/relationships/image" Target="../media/image10.jpg"/></Relationships>
</file>

<file path=ppt/slides/_rels/slide20.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image" Target="../media/image38.png"/><Relationship Id="rId2" Type="http://schemas.openxmlformats.org/officeDocument/2006/relationships/tags" Target="../tags/tag36.xml"/><Relationship Id="rId1" Type="http://schemas.openxmlformats.org/officeDocument/2006/relationships/vmlDrawing" Target="../drawings/vmlDrawing19.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vmlDrawing" Target="../drawings/vmlDrawing20.v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tags" Target="../tags/tag41.xml"/><Relationship Id="rId7" Type="http://schemas.openxmlformats.org/officeDocument/2006/relationships/image" Target="../media/image39.png"/><Relationship Id="rId2" Type="http://schemas.openxmlformats.org/officeDocument/2006/relationships/tags" Target="../tags/tag40.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tags" Target="../tags/tag43.xml"/><Relationship Id="rId7" Type="http://schemas.openxmlformats.org/officeDocument/2006/relationships/image" Target="../media/image40.png"/><Relationship Id="rId2" Type="http://schemas.openxmlformats.org/officeDocument/2006/relationships/tags" Target="../tags/tag42.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tags" Target="../tags/tag45.xml"/><Relationship Id="rId7" Type="http://schemas.openxmlformats.org/officeDocument/2006/relationships/image" Target="../media/image40.png"/><Relationship Id="rId2" Type="http://schemas.openxmlformats.org/officeDocument/2006/relationships/tags" Target="../tags/tag44.xml"/><Relationship Id="rId1" Type="http://schemas.openxmlformats.org/officeDocument/2006/relationships/vmlDrawing" Target="../drawings/vmlDrawing23.vml"/><Relationship Id="rId6" Type="http://schemas.openxmlformats.org/officeDocument/2006/relationships/image" Target="../media/image1.emf"/><Relationship Id="rId5" Type="http://schemas.openxmlformats.org/officeDocument/2006/relationships/oleObject" Target="../embeddings/oleObject23.bin"/><Relationship Id="rId4"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vmlDrawing" Target="../drawings/vmlDrawing24.vml"/><Relationship Id="rId6" Type="http://schemas.openxmlformats.org/officeDocument/2006/relationships/image" Target="../media/image1.emf"/><Relationship Id="rId5" Type="http://schemas.openxmlformats.org/officeDocument/2006/relationships/oleObject" Target="../embeddings/oleObject24.bin"/><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hyperlink" Target="https://bioinfoinc.com/product/covid-19-lab-tracker/" TargetMode="External"/><Relationship Id="rId2" Type="http://schemas.openxmlformats.org/officeDocument/2006/relationships/tags" Target="../tags/tag48.xml"/><Relationship Id="rId1" Type="http://schemas.openxmlformats.org/officeDocument/2006/relationships/vmlDrawing" Target="../drawings/vmlDrawing25.vml"/><Relationship Id="rId6" Type="http://schemas.openxmlformats.org/officeDocument/2006/relationships/image" Target="../media/image1.emf"/><Relationship Id="rId5" Type="http://schemas.openxmlformats.org/officeDocument/2006/relationships/oleObject" Target="../embeddings/oleObject25.bin"/><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12.emf"/><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8.xml"/><Relationship Id="rId7" Type="http://schemas.openxmlformats.org/officeDocument/2006/relationships/chart" Target="../charts/chart1.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10" Type="http://schemas.openxmlformats.org/officeDocument/2006/relationships/image" Target="../media/image20.png"/><Relationship Id="rId4" Type="http://schemas.openxmlformats.org/officeDocument/2006/relationships/slideLayout" Target="../slideLayouts/slideLayout2.xml"/><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21.png"/><Relationship Id="rId2" Type="http://schemas.openxmlformats.org/officeDocument/2006/relationships/tags" Target="../tags/tag10.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22.png"/><Relationship Id="rId2" Type="http://schemas.openxmlformats.org/officeDocument/2006/relationships/tags" Target="../tags/tag12.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23.png"/><Relationship Id="rId2" Type="http://schemas.openxmlformats.org/officeDocument/2006/relationships/tags" Target="../tags/tag16.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AC836FA-F912-4691-8975-DCFB5FDFA0ED}"/>
              </a:ext>
            </a:extLst>
          </p:cNvPr>
          <p:cNvGraphicFramePr>
            <a:graphicFrameLocks noChangeAspect="1"/>
          </p:cNvGraphicFramePr>
          <p:nvPr>
            <p:custDataLst>
              <p:tags r:id="rId2"/>
            </p:custDataLst>
            <p:extLst>
              <p:ext uri="{D42A27DB-BD31-4B8C-83A1-F6EECF244321}">
                <p14:modId xmlns:p14="http://schemas.microsoft.com/office/powerpoint/2010/main" val="2110731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07"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DFC6A392-0393-4832-BE29-1656A2BBA379}"/>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4000" dirty="0">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endParaRPr>
          </a:p>
        </p:txBody>
      </p:sp>
      <p:sp>
        <p:nvSpPr>
          <p:cNvPr id="2" name="Title 1">
            <a:extLst>
              <a:ext uri="{FF2B5EF4-FFF2-40B4-BE49-F238E27FC236}">
                <a16:creationId xmlns:a16="http://schemas.microsoft.com/office/drawing/2014/main" id="{68367693-1C00-4989-B6FE-F607A2C0AADE}"/>
              </a:ext>
            </a:extLst>
          </p:cNvPr>
          <p:cNvSpPr>
            <a:spLocks noGrp="1"/>
          </p:cNvSpPr>
          <p:nvPr>
            <p:ph type="ctrTitle"/>
          </p:nvPr>
        </p:nvSpPr>
        <p:spPr>
          <a:xfrm>
            <a:off x="466725" y="2074899"/>
            <a:ext cx="11725275" cy="2063772"/>
          </a:xfrm>
        </p:spPr>
        <p:txBody>
          <a:bodyPr/>
          <a:lstStyle/>
          <a:p>
            <a:pPr algn="ctr"/>
            <a:r>
              <a:rPr lang="en-US" dirty="0"/>
              <a:t>Webinar</a:t>
            </a:r>
            <a:br>
              <a:rPr lang="en-US" dirty="0"/>
            </a:br>
            <a:r>
              <a:rPr lang="en-US" dirty="0"/>
              <a:t>COVID-19 Business Impact </a:t>
            </a:r>
            <a:br>
              <a:rPr lang="en-US" dirty="0"/>
            </a:br>
            <a:r>
              <a:rPr lang="en-US" dirty="0"/>
              <a:t>on Global Research Labs</a:t>
            </a:r>
            <a:br>
              <a:rPr lang="en-US" dirty="0"/>
            </a:br>
            <a:r>
              <a:rPr lang="en-US" dirty="0"/>
              <a:t>April 15, 2020</a:t>
            </a:r>
            <a:br>
              <a:rPr lang="en-US" dirty="0"/>
            </a:br>
            <a:br>
              <a:rPr lang="en-US" dirty="0"/>
            </a:br>
            <a:r>
              <a:rPr lang="en-US" sz="2400" dirty="0"/>
              <a:t>covid19@bioinfoinc.com</a:t>
            </a:r>
          </a:p>
        </p:txBody>
      </p:sp>
    </p:spTree>
    <p:extLst>
      <p:ext uri="{BB962C8B-B14F-4D97-AF65-F5344CB8AC3E}">
        <p14:creationId xmlns:p14="http://schemas.microsoft.com/office/powerpoint/2010/main" val="4068570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CFCB69CB-42F9-4C29-95F4-0B05BA07092E}"/>
              </a:ext>
            </a:extLst>
          </p:cNvPr>
          <p:cNvGraphicFramePr>
            <a:graphicFrameLocks noChangeAspect="1"/>
          </p:cNvGraphicFramePr>
          <p:nvPr>
            <p:custDataLst>
              <p:tags r:id="rId2"/>
            </p:custDataLst>
            <p:extLst>
              <p:ext uri="{D42A27DB-BD31-4B8C-83A1-F6EECF244321}">
                <p14:modId xmlns:p14="http://schemas.microsoft.com/office/powerpoint/2010/main" val="28154681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86"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337B66B9-B099-43CC-A544-96CAB201E661}"/>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Open Sans" panose="020B0604020202020204" charset="0"/>
              <a:ea typeface="Open Sans" panose="020B0604020202020204" charset="0"/>
              <a:cs typeface="Open Sans" panose="020B0604020202020204" charset="0"/>
              <a:sym typeface="Open Sans" panose="020B0604020202020204" charset="0"/>
            </a:endParaRPr>
          </a:p>
        </p:txBody>
      </p:sp>
      <p:pic>
        <p:nvPicPr>
          <p:cNvPr id="7" name="Picture 6">
            <a:extLst>
              <a:ext uri="{FF2B5EF4-FFF2-40B4-BE49-F238E27FC236}">
                <a16:creationId xmlns:a16="http://schemas.microsoft.com/office/drawing/2014/main" id="{28AE0111-42F6-4274-A88F-C1CB7C25D33F}"/>
              </a:ext>
            </a:extLst>
          </p:cNvPr>
          <p:cNvPicPr>
            <a:picLocks noChangeAspect="1"/>
          </p:cNvPicPr>
          <p:nvPr/>
        </p:nvPicPr>
        <p:blipFill rotWithShape="1">
          <a:blip r:embed="rId7"/>
          <a:srcRect l="3599" t="4625" r="3009" b="4436"/>
          <a:stretch/>
        </p:blipFill>
        <p:spPr>
          <a:xfrm>
            <a:off x="3228734" y="603900"/>
            <a:ext cx="6966176" cy="5529892"/>
          </a:xfrm>
          <a:prstGeom prst="rect">
            <a:avLst/>
          </a:prstGeom>
        </p:spPr>
      </p:pic>
      <p:sp>
        <p:nvSpPr>
          <p:cNvPr id="2" name="Title 1">
            <a:extLst>
              <a:ext uri="{FF2B5EF4-FFF2-40B4-BE49-F238E27FC236}">
                <a16:creationId xmlns:a16="http://schemas.microsoft.com/office/drawing/2014/main" id="{829E56D7-C913-4C1A-BBB2-BF2031983BEE}"/>
              </a:ext>
            </a:extLst>
          </p:cNvPr>
          <p:cNvSpPr>
            <a:spLocks noGrp="1"/>
          </p:cNvSpPr>
          <p:nvPr>
            <p:ph type="title"/>
          </p:nvPr>
        </p:nvSpPr>
        <p:spPr>
          <a:xfrm>
            <a:off x="3291840" y="118872"/>
            <a:ext cx="8311896" cy="485028"/>
          </a:xfrm>
        </p:spPr>
        <p:txBody>
          <a:bodyPr/>
          <a:lstStyle/>
          <a:p>
            <a:r>
              <a:rPr lang="en-US" dirty="0"/>
              <a:t>Closure Trends Over 3 Weeks by Market Segment</a:t>
            </a:r>
          </a:p>
        </p:txBody>
      </p:sp>
      <p:sp>
        <p:nvSpPr>
          <p:cNvPr id="3" name="Slide Number Placeholder 2">
            <a:extLst>
              <a:ext uri="{FF2B5EF4-FFF2-40B4-BE49-F238E27FC236}">
                <a16:creationId xmlns:a16="http://schemas.microsoft.com/office/drawing/2014/main" id="{3F07202B-1985-41C5-BEC6-3D1727E7527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10</a:t>
            </a:fld>
            <a:endParaRPr lang="en-US" dirty="0"/>
          </a:p>
        </p:txBody>
      </p:sp>
      <p:sp>
        <p:nvSpPr>
          <p:cNvPr id="5" name="Text Placeholder 4">
            <a:extLst>
              <a:ext uri="{FF2B5EF4-FFF2-40B4-BE49-F238E27FC236}">
                <a16:creationId xmlns:a16="http://schemas.microsoft.com/office/drawing/2014/main" id="{D6E27DA3-BBF6-40F2-9620-878172BE6827}"/>
              </a:ext>
            </a:extLst>
          </p:cNvPr>
          <p:cNvSpPr>
            <a:spLocks noGrp="1"/>
          </p:cNvSpPr>
          <p:nvPr>
            <p:ph type="body" idx="13"/>
          </p:nvPr>
        </p:nvSpPr>
        <p:spPr>
          <a:xfrm>
            <a:off x="5052446" y="6133792"/>
            <a:ext cx="6853039" cy="153887"/>
          </a:xfrm>
        </p:spPr>
        <p:txBody>
          <a:bodyPr/>
          <a:lstStyle/>
          <a:p>
            <a:r>
              <a:rPr lang="en-US" i="0" dirty="0"/>
              <a:t>Is your lab currently operational? (choose only one)</a:t>
            </a:r>
          </a:p>
        </p:txBody>
      </p:sp>
      <p:sp>
        <p:nvSpPr>
          <p:cNvPr id="6" name="Footer Placeholder 5">
            <a:extLst>
              <a:ext uri="{FF2B5EF4-FFF2-40B4-BE49-F238E27FC236}">
                <a16:creationId xmlns:a16="http://schemas.microsoft.com/office/drawing/2014/main" id="{EEA956B8-71E2-449E-AC46-09EABAF5D4D5}"/>
              </a:ext>
            </a:extLst>
          </p:cNvPr>
          <p:cNvSpPr>
            <a:spLocks noGrp="1"/>
          </p:cNvSpPr>
          <p:nvPr>
            <p:ph type="ftr" idx="11"/>
          </p:nvPr>
        </p:nvSpPr>
        <p:spPr/>
        <p:txBody>
          <a:bodyPr/>
          <a:lstStyle/>
          <a:p>
            <a:r>
              <a:rPr lang="en-US"/>
              <a:t>© 2020 BioInformatics Inc., part of Science and Medicine Group</a:t>
            </a:r>
            <a:endParaRPr lang="en-US" dirty="0"/>
          </a:p>
        </p:txBody>
      </p:sp>
      <p:sp>
        <p:nvSpPr>
          <p:cNvPr id="13" name="Text Placeholder 3">
            <a:extLst>
              <a:ext uri="{FF2B5EF4-FFF2-40B4-BE49-F238E27FC236}">
                <a16:creationId xmlns:a16="http://schemas.microsoft.com/office/drawing/2014/main" id="{9816B37B-6B7E-40F3-8F2B-7411B031DB66}"/>
              </a:ext>
            </a:extLst>
          </p:cNvPr>
          <p:cNvSpPr>
            <a:spLocks noGrp="1"/>
          </p:cNvSpPr>
          <p:nvPr>
            <p:ph type="body" idx="4"/>
          </p:nvPr>
        </p:nvSpPr>
        <p:spPr>
          <a:xfrm>
            <a:off x="285750" y="6122780"/>
            <a:ext cx="4766697" cy="164899"/>
          </a:xfrm>
        </p:spPr>
        <p:txBody>
          <a:bodyPr/>
          <a:lstStyle/>
          <a:p>
            <a:r>
              <a:rPr lang="en-US" dirty="0"/>
              <a:t>Aggregate n= 2,320, Academic n= 1,660, Pharma/Biotech n= 524 (all waves)</a:t>
            </a:r>
          </a:p>
        </p:txBody>
      </p:sp>
      <p:graphicFrame>
        <p:nvGraphicFramePr>
          <p:cNvPr id="16" name="Table 14">
            <a:extLst>
              <a:ext uri="{FF2B5EF4-FFF2-40B4-BE49-F238E27FC236}">
                <a16:creationId xmlns:a16="http://schemas.microsoft.com/office/drawing/2014/main" id="{B25E5763-D23A-4C18-A2EF-820256893FD1}"/>
              </a:ext>
            </a:extLst>
          </p:cNvPr>
          <p:cNvGraphicFramePr>
            <a:graphicFrameLocks noGrp="1"/>
          </p:cNvGraphicFramePr>
          <p:nvPr>
            <p:extLst>
              <p:ext uri="{D42A27DB-BD31-4B8C-83A1-F6EECF244321}">
                <p14:modId xmlns:p14="http://schemas.microsoft.com/office/powerpoint/2010/main" val="3520700929"/>
              </p:ext>
            </p:extLst>
          </p:nvPr>
        </p:nvGraphicFramePr>
        <p:xfrm>
          <a:off x="148422" y="4114363"/>
          <a:ext cx="2926080" cy="1237323"/>
        </p:xfrm>
        <a:graphic>
          <a:graphicData uri="http://schemas.openxmlformats.org/drawingml/2006/table">
            <a:tbl>
              <a:tblPr firstRow="1" bandRow="1">
                <a:tableStyleId>{5A111915-BE36-4E01-A7E5-04B1672EAD32}</a:tableStyleId>
              </a:tblPr>
              <a:tblGrid>
                <a:gridCol w="972561">
                  <a:extLst>
                    <a:ext uri="{9D8B030D-6E8A-4147-A177-3AD203B41FA5}">
                      <a16:colId xmlns:a16="http://schemas.microsoft.com/office/drawing/2014/main" val="3592741361"/>
                    </a:ext>
                  </a:extLst>
                </a:gridCol>
                <a:gridCol w="643812">
                  <a:extLst>
                    <a:ext uri="{9D8B030D-6E8A-4147-A177-3AD203B41FA5}">
                      <a16:colId xmlns:a16="http://schemas.microsoft.com/office/drawing/2014/main" val="1845842634"/>
                    </a:ext>
                  </a:extLst>
                </a:gridCol>
                <a:gridCol w="671804">
                  <a:extLst>
                    <a:ext uri="{9D8B030D-6E8A-4147-A177-3AD203B41FA5}">
                      <a16:colId xmlns:a16="http://schemas.microsoft.com/office/drawing/2014/main" val="2830553457"/>
                    </a:ext>
                  </a:extLst>
                </a:gridCol>
                <a:gridCol w="637903">
                  <a:extLst>
                    <a:ext uri="{9D8B030D-6E8A-4147-A177-3AD203B41FA5}">
                      <a16:colId xmlns:a16="http://schemas.microsoft.com/office/drawing/2014/main" val="4017292902"/>
                    </a:ext>
                  </a:extLst>
                </a:gridCol>
              </a:tblGrid>
              <a:tr h="353403">
                <a:tc>
                  <a:txBody>
                    <a:bodyPr/>
                    <a:lstStyle/>
                    <a:p>
                      <a:pPr algn="l"/>
                      <a:r>
                        <a:rPr lang="en-US" sz="1000" dirty="0">
                          <a:latin typeface="+mn-lt"/>
                        </a:rPr>
                        <a:t>N</a:t>
                      </a:r>
                    </a:p>
                  </a:txBody>
                  <a:tcPr anchor="ctr"/>
                </a:tc>
                <a:tc>
                  <a:txBody>
                    <a:bodyPr/>
                    <a:lstStyle/>
                    <a:p>
                      <a:pPr algn="ctr"/>
                      <a:r>
                        <a:rPr lang="en-US" sz="1000" dirty="0">
                          <a:latin typeface="+mn-lt"/>
                        </a:rPr>
                        <a:t>Wave 1</a:t>
                      </a:r>
                    </a:p>
                  </a:txBody>
                  <a:tcPr anchor="ctr"/>
                </a:tc>
                <a:tc>
                  <a:txBody>
                    <a:bodyPr/>
                    <a:lstStyle/>
                    <a:p>
                      <a:pPr algn="ctr"/>
                      <a:r>
                        <a:rPr lang="en-US" sz="1000" dirty="0">
                          <a:latin typeface="+mn-lt"/>
                        </a:rPr>
                        <a:t>Wave 2</a:t>
                      </a:r>
                    </a:p>
                  </a:txBody>
                  <a:tcPr anchor="ctr"/>
                </a:tc>
                <a:tc>
                  <a:txBody>
                    <a:bodyPr/>
                    <a:lstStyle/>
                    <a:p>
                      <a:pPr algn="ctr"/>
                      <a:r>
                        <a:rPr lang="en-US" sz="1000" dirty="0">
                          <a:latin typeface="+mn-lt"/>
                        </a:rPr>
                        <a:t>Wave 3</a:t>
                      </a:r>
                    </a:p>
                  </a:txBody>
                  <a:tcPr anchor="ctr"/>
                </a:tc>
                <a:extLst>
                  <a:ext uri="{0D108BD9-81ED-4DB2-BD59-A6C34878D82A}">
                    <a16:rowId xmlns:a16="http://schemas.microsoft.com/office/drawing/2014/main" val="804775131"/>
                  </a:ext>
                </a:extLst>
              </a:tr>
              <a:tr h="217479">
                <a:tc>
                  <a:txBody>
                    <a:bodyPr/>
                    <a:lstStyle/>
                    <a:p>
                      <a:pPr algn="l"/>
                      <a:r>
                        <a:rPr lang="en-US" sz="1000" b="1" dirty="0">
                          <a:latin typeface="+mn-lt"/>
                        </a:rPr>
                        <a:t>Aggregate</a:t>
                      </a:r>
                    </a:p>
                  </a:txBody>
                  <a:tcPr anchor="ctr"/>
                </a:tc>
                <a:tc>
                  <a:txBody>
                    <a:bodyPr/>
                    <a:lstStyle/>
                    <a:p>
                      <a:pPr algn="ctr"/>
                      <a:r>
                        <a:rPr lang="en-US" sz="1000" dirty="0">
                          <a:latin typeface="+mn-lt"/>
                        </a:rPr>
                        <a:t>1183</a:t>
                      </a:r>
                    </a:p>
                  </a:txBody>
                  <a:tcPr anchor="ctr"/>
                </a:tc>
                <a:tc>
                  <a:txBody>
                    <a:bodyPr/>
                    <a:lstStyle/>
                    <a:p>
                      <a:pPr algn="ctr"/>
                      <a:r>
                        <a:rPr lang="en-US" sz="1000" dirty="0">
                          <a:latin typeface="+mn-lt"/>
                        </a:rPr>
                        <a:t>746</a:t>
                      </a:r>
                    </a:p>
                  </a:txBody>
                  <a:tcPr anchor="ctr"/>
                </a:tc>
                <a:tc>
                  <a:txBody>
                    <a:bodyPr/>
                    <a:lstStyle/>
                    <a:p>
                      <a:pPr algn="ctr"/>
                      <a:r>
                        <a:rPr lang="en-US" sz="1000" dirty="0">
                          <a:latin typeface="+mn-lt"/>
                        </a:rPr>
                        <a:t>970</a:t>
                      </a:r>
                    </a:p>
                  </a:txBody>
                  <a:tcPr anchor="ctr"/>
                </a:tc>
                <a:extLst>
                  <a:ext uri="{0D108BD9-81ED-4DB2-BD59-A6C34878D82A}">
                    <a16:rowId xmlns:a16="http://schemas.microsoft.com/office/drawing/2014/main" val="3259447458"/>
                  </a:ext>
                </a:extLst>
              </a:tr>
              <a:tr h="217479">
                <a:tc>
                  <a:txBody>
                    <a:bodyPr/>
                    <a:lstStyle/>
                    <a:p>
                      <a:pPr algn="l"/>
                      <a:r>
                        <a:rPr lang="en-US" sz="1000" b="1" dirty="0">
                          <a:latin typeface="+mn-lt"/>
                        </a:rPr>
                        <a:t>Academic</a:t>
                      </a:r>
                    </a:p>
                  </a:txBody>
                  <a:tcPr anchor="ctr"/>
                </a:tc>
                <a:tc>
                  <a:txBody>
                    <a:bodyPr/>
                    <a:lstStyle/>
                    <a:p>
                      <a:pPr algn="ctr"/>
                      <a:r>
                        <a:rPr lang="en-US" sz="1000" dirty="0">
                          <a:latin typeface="+mn-lt"/>
                        </a:rPr>
                        <a:t>880</a:t>
                      </a:r>
                    </a:p>
                  </a:txBody>
                  <a:tcPr anchor="ctr"/>
                </a:tc>
                <a:tc>
                  <a:txBody>
                    <a:bodyPr/>
                    <a:lstStyle/>
                    <a:p>
                      <a:pPr algn="ctr"/>
                      <a:r>
                        <a:rPr lang="en-US" sz="1000" dirty="0">
                          <a:latin typeface="+mn-lt"/>
                        </a:rPr>
                        <a:t>489</a:t>
                      </a:r>
                    </a:p>
                  </a:txBody>
                  <a:tcPr anchor="ctr"/>
                </a:tc>
                <a:tc>
                  <a:txBody>
                    <a:bodyPr/>
                    <a:lstStyle/>
                    <a:p>
                      <a:pPr algn="ctr"/>
                      <a:r>
                        <a:rPr lang="en-US" sz="1000" dirty="0">
                          <a:latin typeface="+mn-lt"/>
                        </a:rPr>
                        <a:t>683</a:t>
                      </a:r>
                    </a:p>
                  </a:txBody>
                  <a:tcPr anchor="ctr"/>
                </a:tc>
                <a:extLst>
                  <a:ext uri="{0D108BD9-81ED-4DB2-BD59-A6C34878D82A}">
                    <a16:rowId xmlns:a16="http://schemas.microsoft.com/office/drawing/2014/main" val="341467258"/>
                  </a:ext>
                </a:extLst>
              </a:tr>
              <a:tr h="217479">
                <a:tc>
                  <a:txBody>
                    <a:bodyPr/>
                    <a:lstStyle/>
                    <a:p>
                      <a:pPr algn="l"/>
                      <a:r>
                        <a:rPr lang="en-US" sz="1000" b="1" dirty="0">
                          <a:latin typeface="+mn-lt"/>
                        </a:rPr>
                        <a:t>Pharma/ Biotech</a:t>
                      </a:r>
                    </a:p>
                  </a:txBody>
                  <a:tcPr anchor="ctr"/>
                </a:tc>
                <a:tc>
                  <a:txBody>
                    <a:bodyPr/>
                    <a:lstStyle/>
                    <a:p>
                      <a:pPr algn="ctr"/>
                      <a:r>
                        <a:rPr lang="en-US" sz="1000" dirty="0">
                          <a:latin typeface="+mn-lt"/>
                        </a:rPr>
                        <a:t>299</a:t>
                      </a:r>
                    </a:p>
                  </a:txBody>
                  <a:tcPr anchor="ctr"/>
                </a:tc>
                <a:tc>
                  <a:txBody>
                    <a:bodyPr/>
                    <a:lstStyle/>
                    <a:p>
                      <a:pPr algn="ctr"/>
                      <a:r>
                        <a:rPr lang="en-US" sz="1000" dirty="0">
                          <a:latin typeface="+mn-lt"/>
                        </a:rPr>
                        <a:t>163</a:t>
                      </a:r>
                    </a:p>
                  </a:txBody>
                  <a:tcPr anchor="ctr"/>
                </a:tc>
                <a:tc>
                  <a:txBody>
                    <a:bodyPr/>
                    <a:lstStyle/>
                    <a:p>
                      <a:pPr algn="ctr"/>
                      <a:r>
                        <a:rPr lang="en-US" sz="1000" dirty="0">
                          <a:latin typeface="+mn-lt"/>
                        </a:rPr>
                        <a:t>218</a:t>
                      </a:r>
                    </a:p>
                  </a:txBody>
                  <a:tcPr anchor="ctr"/>
                </a:tc>
                <a:extLst>
                  <a:ext uri="{0D108BD9-81ED-4DB2-BD59-A6C34878D82A}">
                    <a16:rowId xmlns:a16="http://schemas.microsoft.com/office/drawing/2014/main" val="2761928719"/>
                  </a:ext>
                </a:extLst>
              </a:tr>
            </a:tbl>
          </a:graphicData>
        </a:graphic>
      </p:graphicFrame>
    </p:spTree>
    <p:extLst>
      <p:ext uri="{BB962C8B-B14F-4D97-AF65-F5344CB8AC3E}">
        <p14:creationId xmlns:p14="http://schemas.microsoft.com/office/powerpoint/2010/main" val="130795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CFCB69CB-42F9-4C29-95F4-0B05BA07092E}"/>
              </a:ext>
            </a:extLst>
          </p:cNvPr>
          <p:cNvGraphicFramePr>
            <a:graphicFrameLocks noChangeAspect="1"/>
          </p:cNvGraphicFramePr>
          <p:nvPr>
            <p:custDataLst>
              <p:tags r:id="rId2"/>
            </p:custDataLst>
            <p:extLst>
              <p:ext uri="{D42A27DB-BD31-4B8C-83A1-F6EECF244321}">
                <p14:modId xmlns:p14="http://schemas.microsoft.com/office/powerpoint/2010/main" val="11075738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7" name="think-cell Slide" r:id="rId5" imgW="347" imgH="348" progId="TCLayout.ActiveDocument.1">
                  <p:embed/>
                </p:oleObj>
              </mc:Choice>
              <mc:Fallback>
                <p:oleObj name="think-cell Slide" r:id="rId5" imgW="347" imgH="348" progId="TCLayout.ActiveDocument.1">
                  <p:embed/>
                  <p:pic>
                    <p:nvPicPr>
                      <p:cNvPr id="9" name="Object 8" hidden="1">
                        <a:extLst>
                          <a:ext uri="{FF2B5EF4-FFF2-40B4-BE49-F238E27FC236}">
                            <a16:creationId xmlns:a16="http://schemas.microsoft.com/office/drawing/2014/main" id="{CFCB69CB-42F9-4C29-95F4-0B05BA07092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337B66B9-B099-43CC-A544-96CAB201E661}"/>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Open Sans" panose="020B0604020202020204" charset="0"/>
              <a:ea typeface="Open Sans" panose="020B0604020202020204" charset="0"/>
              <a:cs typeface="Open Sans" panose="020B0604020202020204" charset="0"/>
              <a:sym typeface="Open Sans" panose="020B0604020202020204" charset="0"/>
            </a:endParaRPr>
          </a:p>
        </p:txBody>
      </p:sp>
      <p:pic>
        <p:nvPicPr>
          <p:cNvPr id="7" name="Picture 6">
            <a:extLst>
              <a:ext uri="{FF2B5EF4-FFF2-40B4-BE49-F238E27FC236}">
                <a16:creationId xmlns:a16="http://schemas.microsoft.com/office/drawing/2014/main" id="{8934F1DB-38D4-4E91-A8BF-A6CB551A5077}"/>
              </a:ext>
            </a:extLst>
          </p:cNvPr>
          <p:cNvPicPr>
            <a:picLocks noChangeAspect="1"/>
          </p:cNvPicPr>
          <p:nvPr/>
        </p:nvPicPr>
        <p:blipFill rotWithShape="1">
          <a:blip r:embed="rId7"/>
          <a:srcRect l="2169" t="953" r="2368" b="4354"/>
          <a:stretch/>
        </p:blipFill>
        <p:spPr>
          <a:xfrm>
            <a:off x="3212185" y="581331"/>
            <a:ext cx="7092578" cy="5541450"/>
          </a:xfrm>
          <a:prstGeom prst="rect">
            <a:avLst/>
          </a:prstGeom>
        </p:spPr>
      </p:pic>
      <p:sp>
        <p:nvSpPr>
          <p:cNvPr id="2" name="Title 1">
            <a:extLst>
              <a:ext uri="{FF2B5EF4-FFF2-40B4-BE49-F238E27FC236}">
                <a16:creationId xmlns:a16="http://schemas.microsoft.com/office/drawing/2014/main" id="{829E56D7-C913-4C1A-BBB2-BF2031983BEE}"/>
              </a:ext>
            </a:extLst>
          </p:cNvPr>
          <p:cNvSpPr>
            <a:spLocks noGrp="1"/>
          </p:cNvSpPr>
          <p:nvPr>
            <p:ph type="title"/>
          </p:nvPr>
        </p:nvSpPr>
        <p:spPr>
          <a:xfrm>
            <a:off x="3291840" y="118872"/>
            <a:ext cx="8311896" cy="485028"/>
          </a:xfrm>
        </p:spPr>
        <p:txBody>
          <a:bodyPr/>
          <a:lstStyle/>
          <a:p>
            <a:r>
              <a:rPr lang="en-US" dirty="0"/>
              <a:t>Closure Trends Over 3 Weeks by Region</a:t>
            </a:r>
          </a:p>
        </p:txBody>
      </p:sp>
      <p:sp>
        <p:nvSpPr>
          <p:cNvPr id="3" name="Slide Number Placeholder 2">
            <a:extLst>
              <a:ext uri="{FF2B5EF4-FFF2-40B4-BE49-F238E27FC236}">
                <a16:creationId xmlns:a16="http://schemas.microsoft.com/office/drawing/2014/main" id="{3F07202B-1985-41C5-BEC6-3D1727E7527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11</a:t>
            </a:fld>
            <a:endParaRPr lang="en-US" dirty="0"/>
          </a:p>
        </p:txBody>
      </p:sp>
      <p:sp>
        <p:nvSpPr>
          <p:cNvPr id="5" name="Text Placeholder 4">
            <a:extLst>
              <a:ext uri="{FF2B5EF4-FFF2-40B4-BE49-F238E27FC236}">
                <a16:creationId xmlns:a16="http://schemas.microsoft.com/office/drawing/2014/main" id="{D6E27DA3-BBF6-40F2-9620-878172BE6827}"/>
              </a:ext>
            </a:extLst>
          </p:cNvPr>
          <p:cNvSpPr>
            <a:spLocks noGrp="1"/>
          </p:cNvSpPr>
          <p:nvPr>
            <p:ph type="body" idx="13"/>
          </p:nvPr>
        </p:nvSpPr>
        <p:spPr>
          <a:xfrm>
            <a:off x="5284922" y="6133792"/>
            <a:ext cx="6620563" cy="142877"/>
          </a:xfrm>
        </p:spPr>
        <p:txBody>
          <a:bodyPr/>
          <a:lstStyle/>
          <a:p>
            <a:r>
              <a:rPr lang="en-US" i="0" dirty="0"/>
              <a:t>Is your lab currently operational? (choose only one)</a:t>
            </a:r>
          </a:p>
        </p:txBody>
      </p:sp>
      <p:sp>
        <p:nvSpPr>
          <p:cNvPr id="6" name="Footer Placeholder 5">
            <a:extLst>
              <a:ext uri="{FF2B5EF4-FFF2-40B4-BE49-F238E27FC236}">
                <a16:creationId xmlns:a16="http://schemas.microsoft.com/office/drawing/2014/main" id="{EEA956B8-71E2-449E-AC46-09EABAF5D4D5}"/>
              </a:ext>
            </a:extLst>
          </p:cNvPr>
          <p:cNvSpPr>
            <a:spLocks noGrp="1"/>
          </p:cNvSpPr>
          <p:nvPr>
            <p:ph type="ftr" idx="11"/>
          </p:nvPr>
        </p:nvSpPr>
        <p:spPr/>
        <p:txBody>
          <a:bodyPr/>
          <a:lstStyle/>
          <a:p>
            <a:r>
              <a:rPr lang="en-US" dirty="0"/>
              <a:t>© 2020 </a:t>
            </a:r>
            <a:r>
              <a:rPr lang="en-US" dirty="0" err="1"/>
              <a:t>BioInformatics</a:t>
            </a:r>
            <a:r>
              <a:rPr lang="en-US" dirty="0"/>
              <a:t> Inc., part of Science and Medicine Group</a:t>
            </a:r>
          </a:p>
        </p:txBody>
      </p:sp>
      <p:sp>
        <p:nvSpPr>
          <p:cNvPr id="11" name="Text Placeholder 3">
            <a:extLst>
              <a:ext uri="{FF2B5EF4-FFF2-40B4-BE49-F238E27FC236}">
                <a16:creationId xmlns:a16="http://schemas.microsoft.com/office/drawing/2014/main" id="{FB4EEC45-7F32-4A25-B8C9-902ABB08AE09}"/>
              </a:ext>
            </a:extLst>
          </p:cNvPr>
          <p:cNvSpPr>
            <a:spLocks noGrp="1"/>
          </p:cNvSpPr>
          <p:nvPr>
            <p:ph type="body" idx="4"/>
          </p:nvPr>
        </p:nvSpPr>
        <p:spPr>
          <a:xfrm>
            <a:off x="285751" y="6122781"/>
            <a:ext cx="4999172" cy="153888"/>
          </a:xfrm>
        </p:spPr>
        <p:txBody>
          <a:bodyPr/>
          <a:lstStyle/>
          <a:p>
            <a:r>
              <a:rPr lang="en-US" dirty="0"/>
              <a:t>Aggregate n= 2,320, North America n= 843, Europe n= 659, Asia n= 512 (all waves)</a:t>
            </a:r>
          </a:p>
        </p:txBody>
      </p:sp>
      <p:graphicFrame>
        <p:nvGraphicFramePr>
          <p:cNvPr id="14" name="Table 14">
            <a:extLst>
              <a:ext uri="{FF2B5EF4-FFF2-40B4-BE49-F238E27FC236}">
                <a16:creationId xmlns:a16="http://schemas.microsoft.com/office/drawing/2014/main" id="{9957837F-40BD-4385-A7FD-A7D83BAF7A97}"/>
              </a:ext>
            </a:extLst>
          </p:cNvPr>
          <p:cNvGraphicFramePr>
            <a:graphicFrameLocks noGrp="1"/>
          </p:cNvGraphicFramePr>
          <p:nvPr>
            <p:extLst>
              <p:ext uri="{D42A27DB-BD31-4B8C-83A1-F6EECF244321}">
                <p14:modId xmlns:p14="http://schemas.microsoft.com/office/powerpoint/2010/main" val="2310102869"/>
              </p:ext>
            </p:extLst>
          </p:nvPr>
        </p:nvGraphicFramePr>
        <p:xfrm>
          <a:off x="148422" y="4114363"/>
          <a:ext cx="2926080" cy="1481163"/>
        </p:xfrm>
        <a:graphic>
          <a:graphicData uri="http://schemas.openxmlformats.org/drawingml/2006/table">
            <a:tbl>
              <a:tblPr firstRow="1" bandRow="1">
                <a:tableStyleId>{5A111915-BE36-4E01-A7E5-04B1672EAD32}</a:tableStyleId>
              </a:tblPr>
              <a:tblGrid>
                <a:gridCol w="972561">
                  <a:extLst>
                    <a:ext uri="{9D8B030D-6E8A-4147-A177-3AD203B41FA5}">
                      <a16:colId xmlns:a16="http://schemas.microsoft.com/office/drawing/2014/main" val="3592741361"/>
                    </a:ext>
                  </a:extLst>
                </a:gridCol>
                <a:gridCol w="643812">
                  <a:extLst>
                    <a:ext uri="{9D8B030D-6E8A-4147-A177-3AD203B41FA5}">
                      <a16:colId xmlns:a16="http://schemas.microsoft.com/office/drawing/2014/main" val="1845842634"/>
                    </a:ext>
                  </a:extLst>
                </a:gridCol>
                <a:gridCol w="671804">
                  <a:extLst>
                    <a:ext uri="{9D8B030D-6E8A-4147-A177-3AD203B41FA5}">
                      <a16:colId xmlns:a16="http://schemas.microsoft.com/office/drawing/2014/main" val="2830553457"/>
                    </a:ext>
                  </a:extLst>
                </a:gridCol>
                <a:gridCol w="637903">
                  <a:extLst>
                    <a:ext uri="{9D8B030D-6E8A-4147-A177-3AD203B41FA5}">
                      <a16:colId xmlns:a16="http://schemas.microsoft.com/office/drawing/2014/main" val="4017292902"/>
                    </a:ext>
                  </a:extLst>
                </a:gridCol>
              </a:tblGrid>
              <a:tr h="353403">
                <a:tc>
                  <a:txBody>
                    <a:bodyPr/>
                    <a:lstStyle/>
                    <a:p>
                      <a:pPr algn="l"/>
                      <a:r>
                        <a:rPr lang="en-US" sz="1000" dirty="0">
                          <a:latin typeface="+mn-lt"/>
                        </a:rPr>
                        <a:t>N</a:t>
                      </a:r>
                    </a:p>
                  </a:txBody>
                  <a:tcPr anchor="ctr"/>
                </a:tc>
                <a:tc>
                  <a:txBody>
                    <a:bodyPr/>
                    <a:lstStyle/>
                    <a:p>
                      <a:pPr algn="ctr"/>
                      <a:r>
                        <a:rPr lang="en-US" sz="1000" dirty="0">
                          <a:latin typeface="+mn-lt"/>
                        </a:rPr>
                        <a:t>Wave 1</a:t>
                      </a:r>
                    </a:p>
                  </a:txBody>
                  <a:tcPr anchor="ctr"/>
                </a:tc>
                <a:tc>
                  <a:txBody>
                    <a:bodyPr/>
                    <a:lstStyle/>
                    <a:p>
                      <a:pPr algn="ctr"/>
                      <a:r>
                        <a:rPr lang="en-US" sz="1000" dirty="0">
                          <a:latin typeface="+mn-lt"/>
                        </a:rPr>
                        <a:t>Wave 2</a:t>
                      </a:r>
                    </a:p>
                  </a:txBody>
                  <a:tcPr anchor="ctr"/>
                </a:tc>
                <a:tc>
                  <a:txBody>
                    <a:bodyPr/>
                    <a:lstStyle/>
                    <a:p>
                      <a:pPr algn="ctr"/>
                      <a:r>
                        <a:rPr lang="en-US" sz="1000" dirty="0">
                          <a:latin typeface="+mn-lt"/>
                        </a:rPr>
                        <a:t>Wave 3</a:t>
                      </a:r>
                    </a:p>
                  </a:txBody>
                  <a:tcPr anchor="ctr"/>
                </a:tc>
                <a:extLst>
                  <a:ext uri="{0D108BD9-81ED-4DB2-BD59-A6C34878D82A}">
                    <a16:rowId xmlns:a16="http://schemas.microsoft.com/office/drawing/2014/main" val="804775131"/>
                  </a:ext>
                </a:extLst>
              </a:tr>
              <a:tr h="217479">
                <a:tc>
                  <a:txBody>
                    <a:bodyPr/>
                    <a:lstStyle/>
                    <a:p>
                      <a:pPr algn="l"/>
                      <a:r>
                        <a:rPr lang="en-US" sz="1000" b="1" dirty="0">
                          <a:latin typeface="+mn-lt"/>
                        </a:rPr>
                        <a:t>Aggregate</a:t>
                      </a:r>
                    </a:p>
                  </a:txBody>
                  <a:tcPr anchor="ctr"/>
                </a:tc>
                <a:tc>
                  <a:txBody>
                    <a:bodyPr/>
                    <a:lstStyle/>
                    <a:p>
                      <a:pPr algn="ctr"/>
                      <a:r>
                        <a:rPr lang="en-US" sz="1000" dirty="0">
                          <a:latin typeface="+mn-lt"/>
                        </a:rPr>
                        <a:t>1183</a:t>
                      </a:r>
                    </a:p>
                  </a:txBody>
                  <a:tcPr anchor="ctr"/>
                </a:tc>
                <a:tc>
                  <a:txBody>
                    <a:bodyPr/>
                    <a:lstStyle/>
                    <a:p>
                      <a:pPr algn="ctr"/>
                      <a:r>
                        <a:rPr lang="en-US" sz="1000" dirty="0">
                          <a:latin typeface="+mn-lt"/>
                        </a:rPr>
                        <a:t>746</a:t>
                      </a:r>
                    </a:p>
                  </a:txBody>
                  <a:tcPr anchor="ctr"/>
                </a:tc>
                <a:tc>
                  <a:txBody>
                    <a:bodyPr/>
                    <a:lstStyle/>
                    <a:p>
                      <a:pPr algn="ctr"/>
                      <a:r>
                        <a:rPr lang="en-US" sz="1000" dirty="0">
                          <a:latin typeface="+mn-lt"/>
                        </a:rPr>
                        <a:t>970</a:t>
                      </a:r>
                    </a:p>
                  </a:txBody>
                  <a:tcPr anchor="ctr"/>
                </a:tc>
                <a:extLst>
                  <a:ext uri="{0D108BD9-81ED-4DB2-BD59-A6C34878D82A}">
                    <a16:rowId xmlns:a16="http://schemas.microsoft.com/office/drawing/2014/main" val="3259447458"/>
                  </a:ext>
                </a:extLst>
              </a:tr>
              <a:tr h="217479">
                <a:tc>
                  <a:txBody>
                    <a:bodyPr/>
                    <a:lstStyle/>
                    <a:p>
                      <a:pPr algn="l"/>
                      <a:r>
                        <a:rPr lang="en-US" sz="1000" b="1" dirty="0">
                          <a:latin typeface="+mn-lt"/>
                        </a:rPr>
                        <a:t>North America</a:t>
                      </a:r>
                    </a:p>
                  </a:txBody>
                  <a:tcPr anchor="ctr"/>
                </a:tc>
                <a:tc>
                  <a:txBody>
                    <a:bodyPr/>
                    <a:lstStyle/>
                    <a:p>
                      <a:pPr algn="ctr"/>
                      <a:r>
                        <a:rPr lang="en-US" sz="1000" dirty="0">
                          <a:latin typeface="+mn-lt"/>
                        </a:rPr>
                        <a:t>387</a:t>
                      </a:r>
                    </a:p>
                  </a:txBody>
                  <a:tcPr anchor="ctr"/>
                </a:tc>
                <a:tc>
                  <a:txBody>
                    <a:bodyPr/>
                    <a:lstStyle/>
                    <a:p>
                      <a:pPr algn="ctr"/>
                      <a:r>
                        <a:rPr lang="en-US" sz="1000" dirty="0">
                          <a:latin typeface="+mn-lt"/>
                        </a:rPr>
                        <a:t>307</a:t>
                      </a:r>
                    </a:p>
                  </a:txBody>
                  <a:tcPr anchor="ctr"/>
                </a:tc>
                <a:tc>
                  <a:txBody>
                    <a:bodyPr/>
                    <a:lstStyle/>
                    <a:p>
                      <a:pPr algn="ctr"/>
                      <a:r>
                        <a:rPr lang="en-US" sz="1000" dirty="0">
                          <a:latin typeface="+mn-lt"/>
                        </a:rPr>
                        <a:t>341</a:t>
                      </a:r>
                    </a:p>
                  </a:txBody>
                  <a:tcPr anchor="ctr"/>
                </a:tc>
                <a:extLst>
                  <a:ext uri="{0D108BD9-81ED-4DB2-BD59-A6C34878D82A}">
                    <a16:rowId xmlns:a16="http://schemas.microsoft.com/office/drawing/2014/main" val="1625130941"/>
                  </a:ext>
                </a:extLst>
              </a:tr>
              <a:tr h="217479">
                <a:tc>
                  <a:txBody>
                    <a:bodyPr/>
                    <a:lstStyle/>
                    <a:p>
                      <a:pPr algn="l"/>
                      <a:r>
                        <a:rPr lang="en-US" sz="1000" b="1" dirty="0">
                          <a:latin typeface="+mn-lt"/>
                        </a:rPr>
                        <a:t>Europe</a:t>
                      </a:r>
                    </a:p>
                  </a:txBody>
                  <a:tcPr anchor="ctr"/>
                </a:tc>
                <a:tc>
                  <a:txBody>
                    <a:bodyPr/>
                    <a:lstStyle/>
                    <a:p>
                      <a:pPr algn="ctr"/>
                      <a:r>
                        <a:rPr lang="en-US" sz="1000" dirty="0">
                          <a:latin typeface="+mn-lt"/>
                        </a:rPr>
                        <a:t>364</a:t>
                      </a:r>
                    </a:p>
                  </a:txBody>
                  <a:tcPr anchor="ctr"/>
                </a:tc>
                <a:tc>
                  <a:txBody>
                    <a:bodyPr/>
                    <a:lstStyle/>
                    <a:p>
                      <a:pPr algn="ctr"/>
                      <a:r>
                        <a:rPr lang="en-US" sz="1000" dirty="0">
                          <a:latin typeface="+mn-lt"/>
                        </a:rPr>
                        <a:t>193</a:t>
                      </a:r>
                    </a:p>
                  </a:txBody>
                  <a:tcPr anchor="ctr"/>
                </a:tc>
                <a:tc>
                  <a:txBody>
                    <a:bodyPr/>
                    <a:lstStyle/>
                    <a:p>
                      <a:pPr algn="ctr"/>
                      <a:r>
                        <a:rPr lang="en-US" sz="1000" dirty="0">
                          <a:latin typeface="+mn-lt"/>
                        </a:rPr>
                        <a:t>258</a:t>
                      </a:r>
                    </a:p>
                  </a:txBody>
                  <a:tcPr anchor="ctr"/>
                </a:tc>
                <a:extLst>
                  <a:ext uri="{0D108BD9-81ED-4DB2-BD59-A6C34878D82A}">
                    <a16:rowId xmlns:a16="http://schemas.microsoft.com/office/drawing/2014/main" val="341467258"/>
                  </a:ext>
                </a:extLst>
              </a:tr>
              <a:tr h="217479">
                <a:tc>
                  <a:txBody>
                    <a:bodyPr/>
                    <a:lstStyle/>
                    <a:p>
                      <a:pPr algn="l"/>
                      <a:r>
                        <a:rPr lang="en-US" sz="1000" b="1" dirty="0">
                          <a:latin typeface="+mn-lt"/>
                        </a:rPr>
                        <a:t>Asia</a:t>
                      </a:r>
                    </a:p>
                  </a:txBody>
                  <a:tcPr anchor="ctr"/>
                </a:tc>
                <a:tc>
                  <a:txBody>
                    <a:bodyPr/>
                    <a:lstStyle/>
                    <a:p>
                      <a:pPr algn="ctr"/>
                      <a:r>
                        <a:rPr lang="en-US" sz="1000" dirty="0">
                          <a:latin typeface="+mn-lt"/>
                        </a:rPr>
                        <a:t>286</a:t>
                      </a:r>
                    </a:p>
                  </a:txBody>
                  <a:tcPr anchor="ctr"/>
                </a:tc>
                <a:tc>
                  <a:txBody>
                    <a:bodyPr/>
                    <a:lstStyle/>
                    <a:p>
                      <a:pPr algn="ctr"/>
                      <a:r>
                        <a:rPr lang="en-US" sz="1000" dirty="0">
                          <a:latin typeface="+mn-lt"/>
                        </a:rPr>
                        <a:t>152</a:t>
                      </a:r>
                    </a:p>
                  </a:txBody>
                  <a:tcPr anchor="ctr"/>
                </a:tc>
                <a:tc>
                  <a:txBody>
                    <a:bodyPr/>
                    <a:lstStyle/>
                    <a:p>
                      <a:pPr algn="ctr"/>
                      <a:r>
                        <a:rPr lang="en-US" sz="1000" dirty="0">
                          <a:latin typeface="+mn-lt"/>
                        </a:rPr>
                        <a:t>247</a:t>
                      </a:r>
                    </a:p>
                  </a:txBody>
                  <a:tcPr anchor="ctr"/>
                </a:tc>
                <a:extLst>
                  <a:ext uri="{0D108BD9-81ED-4DB2-BD59-A6C34878D82A}">
                    <a16:rowId xmlns:a16="http://schemas.microsoft.com/office/drawing/2014/main" val="2761928719"/>
                  </a:ext>
                </a:extLst>
              </a:tr>
            </a:tbl>
          </a:graphicData>
        </a:graphic>
      </p:graphicFrame>
    </p:spTree>
    <p:extLst>
      <p:ext uri="{BB962C8B-B14F-4D97-AF65-F5344CB8AC3E}">
        <p14:creationId xmlns:p14="http://schemas.microsoft.com/office/powerpoint/2010/main" val="2485715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A4E3150-1E0A-46BE-A810-6752A3869C1D}"/>
              </a:ext>
            </a:extLst>
          </p:cNvPr>
          <p:cNvGraphicFramePr>
            <a:graphicFrameLocks noChangeAspect="1"/>
          </p:cNvGraphicFramePr>
          <p:nvPr>
            <p:custDataLst>
              <p:tags r:id="rId2"/>
            </p:custDataLst>
            <p:extLst>
              <p:ext uri="{D42A27DB-BD31-4B8C-83A1-F6EECF244321}">
                <p14:modId xmlns:p14="http://schemas.microsoft.com/office/powerpoint/2010/main" val="34732974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60"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C9FF25EE-6A1F-4C5B-AA0A-914B5FCC93E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Open Sans" panose="020B0604020202020204" charset="0"/>
              <a:ea typeface="Open Sans" panose="020B0604020202020204" charset="0"/>
              <a:cs typeface="Open Sans" panose="020B0604020202020204" charset="0"/>
              <a:sym typeface="Open Sans" panose="020B0604020202020204" charset="0"/>
            </a:endParaRPr>
          </a:p>
        </p:txBody>
      </p:sp>
      <p:sp>
        <p:nvSpPr>
          <p:cNvPr id="2" name="Title 1">
            <a:extLst>
              <a:ext uri="{FF2B5EF4-FFF2-40B4-BE49-F238E27FC236}">
                <a16:creationId xmlns:a16="http://schemas.microsoft.com/office/drawing/2014/main" id="{5B4F3C6C-CEC6-4AA0-89B3-84DE775D346F}"/>
              </a:ext>
            </a:extLst>
          </p:cNvPr>
          <p:cNvSpPr>
            <a:spLocks noGrp="1"/>
          </p:cNvSpPr>
          <p:nvPr>
            <p:ph type="title"/>
          </p:nvPr>
        </p:nvSpPr>
        <p:spPr>
          <a:xfrm>
            <a:off x="3291840" y="118872"/>
            <a:ext cx="8311896" cy="451448"/>
          </a:xfrm>
        </p:spPr>
        <p:txBody>
          <a:bodyPr/>
          <a:lstStyle/>
          <a:p>
            <a:r>
              <a:rPr lang="en-US" dirty="0"/>
              <a:t>North American labs anticipate the longest closure</a:t>
            </a:r>
          </a:p>
        </p:txBody>
      </p:sp>
      <p:sp>
        <p:nvSpPr>
          <p:cNvPr id="3" name="Slide Number Placeholder 2">
            <a:extLst>
              <a:ext uri="{FF2B5EF4-FFF2-40B4-BE49-F238E27FC236}">
                <a16:creationId xmlns:a16="http://schemas.microsoft.com/office/drawing/2014/main" id="{1226E4E1-66FE-45B2-9637-90770825C37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12</a:t>
            </a:fld>
            <a:endParaRPr lang="en-US" dirty="0"/>
          </a:p>
        </p:txBody>
      </p:sp>
      <p:sp>
        <p:nvSpPr>
          <p:cNvPr id="5" name="Text Placeholder 4">
            <a:extLst>
              <a:ext uri="{FF2B5EF4-FFF2-40B4-BE49-F238E27FC236}">
                <a16:creationId xmlns:a16="http://schemas.microsoft.com/office/drawing/2014/main" id="{0517A6B0-33B7-49BA-AEF6-EA85CB39F735}"/>
              </a:ext>
            </a:extLst>
          </p:cNvPr>
          <p:cNvSpPr>
            <a:spLocks noGrp="1"/>
          </p:cNvSpPr>
          <p:nvPr>
            <p:ph type="body" idx="13"/>
          </p:nvPr>
        </p:nvSpPr>
        <p:spPr>
          <a:xfrm>
            <a:off x="3291838" y="5826015"/>
            <a:ext cx="8613648" cy="461665"/>
          </a:xfrm>
        </p:spPr>
        <p:txBody>
          <a:bodyPr/>
          <a:lstStyle/>
          <a:p>
            <a:r>
              <a:rPr lang="en-US" i="0" dirty="0"/>
              <a:t>How long has your lab been closed? (please specify a number)</a:t>
            </a:r>
          </a:p>
          <a:p>
            <a:r>
              <a:rPr lang="en-US" i="0" dirty="0"/>
              <a:t>How much longer do you expect your lab will remain closed? (please specify a number)</a:t>
            </a:r>
          </a:p>
          <a:p>
            <a:r>
              <a:rPr lang="en-US" i="0" dirty="0"/>
              <a:t>How long do you anticipate that it will take your lab to ramp back up once opened? (choose only one)</a:t>
            </a:r>
          </a:p>
        </p:txBody>
      </p:sp>
      <p:sp>
        <p:nvSpPr>
          <p:cNvPr id="6" name="Footer Placeholder 5">
            <a:extLst>
              <a:ext uri="{FF2B5EF4-FFF2-40B4-BE49-F238E27FC236}">
                <a16:creationId xmlns:a16="http://schemas.microsoft.com/office/drawing/2014/main" id="{7975FA45-81F2-4512-9FB8-D0DF65FA7CB9}"/>
              </a:ext>
            </a:extLst>
          </p:cNvPr>
          <p:cNvSpPr>
            <a:spLocks noGrp="1"/>
          </p:cNvSpPr>
          <p:nvPr>
            <p:ph type="ftr" idx="11"/>
          </p:nvPr>
        </p:nvSpPr>
        <p:spPr/>
        <p:txBody>
          <a:bodyPr/>
          <a:lstStyle/>
          <a:p>
            <a:r>
              <a:rPr lang="en-US"/>
              <a:t>© 2020 BioInformatics Inc., part of Science and Medicine Group</a:t>
            </a:r>
            <a:endParaRPr lang="en-US" dirty="0"/>
          </a:p>
        </p:txBody>
      </p:sp>
      <p:sp>
        <p:nvSpPr>
          <p:cNvPr id="14" name="Text Placeholder 3">
            <a:extLst>
              <a:ext uri="{FF2B5EF4-FFF2-40B4-BE49-F238E27FC236}">
                <a16:creationId xmlns:a16="http://schemas.microsoft.com/office/drawing/2014/main" id="{0872C2EB-C7DD-4D6E-9C7D-34647399078D}"/>
              </a:ext>
            </a:extLst>
          </p:cNvPr>
          <p:cNvSpPr>
            <a:spLocks noGrp="1"/>
          </p:cNvSpPr>
          <p:nvPr>
            <p:ph type="body" idx="4"/>
          </p:nvPr>
        </p:nvSpPr>
        <p:spPr>
          <a:xfrm>
            <a:off x="285750" y="6122781"/>
            <a:ext cx="6404299" cy="153888"/>
          </a:xfrm>
        </p:spPr>
        <p:txBody>
          <a:bodyPr/>
          <a:lstStyle/>
          <a:p>
            <a:r>
              <a:rPr lang="en-US" dirty="0"/>
              <a:t>n= 912 (all waves)</a:t>
            </a:r>
          </a:p>
        </p:txBody>
      </p:sp>
      <p:pic>
        <p:nvPicPr>
          <p:cNvPr id="16" name="Picture 15">
            <a:extLst>
              <a:ext uri="{FF2B5EF4-FFF2-40B4-BE49-F238E27FC236}">
                <a16:creationId xmlns:a16="http://schemas.microsoft.com/office/drawing/2014/main" id="{99B95F77-7DD7-4798-B0AC-71E21BB946C8}"/>
              </a:ext>
            </a:extLst>
          </p:cNvPr>
          <p:cNvPicPr>
            <a:picLocks noChangeAspect="1"/>
          </p:cNvPicPr>
          <p:nvPr/>
        </p:nvPicPr>
        <p:blipFill rotWithShape="1">
          <a:blip r:embed="rId7"/>
          <a:srcRect l="1951" t="4218" r="3548" b="2993"/>
          <a:stretch/>
        </p:blipFill>
        <p:spPr>
          <a:xfrm>
            <a:off x="1622675" y="570320"/>
            <a:ext cx="8946650" cy="5255695"/>
          </a:xfrm>
          <a:prstGeom prst="rect">
            <a:avLst/>
          </a:prstGeom>
        </p:spPr>
      </p:pic>
    </p:spTree>
    <p:extLst>
      <p:ext uri="{BB962C8B-B14F-4D97-AF65-F5344CB8AC3E}">
        <p14:creationId xmlns:p14="http://schemas.microsoft.com/office/powerpoint/2010/main" val="1280724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3864216-6878-4DFF-A670-163288CFD07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619" name="think-cell Slide" r:id="rId5" imgW="347" imgH="348" progId="TCLayout.ActiveDocument.1">
                  <p:embed/>
                </p:oleObj>
              </mc:Choice>
              <mc:Fallback>
                <p:oleObj name="think-cell Slide" r:id="rId5" imgW="347" imgH="348" progId="TCLayout.ActiveDocument.1">
                  <p:embed/>
                  <p:pic>
                    <p:nvPicPr>
                      <p:cNvPr id="9" name="Object 8" hidden="1">
                        <a:extLst>
                          <a:ext uri="{FF2B5EF4-FFF2-40B4-BE49-F238E27FC236}">
                            <a16:creationId xmlns:a16="http://schemas.microsoft.com/office/drawing/2014/main" id="{63864216-6878-4DFF-A670-163288CFD07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D6E098B5-58D7-48CD-AF48-55A6F78B4057}"/>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endParaRPr>
          </a:p>
        </p:txBody>
      </p:sp>
      <p:sp>
        <p:nvSpPr>
          <p:cNvPr id="2" name="Title 1">
            <a:extLst>
              <a:ext uri="{FF2B5EF4-FFF2-40B4-BE49-F238E27FC236}">
                <a16:creationId xmlns:a16="http://schemas.microsoft.com/office/drawing/2014/main" id="{5B4F3C6C-CEC6-4AA0-89B3-84DE775D346F}"/>
              </a:ext>
            </a:extLst>
          </p:cNvPr>
          <p:cNvSpPr>
            <a:spLocks noGrp="1"/>
          </p:cNvSpPr>
          <p:nvPr>
            <p:ph type="title"/>
          </p:nvPr>
        </p:nvSpPr>
        <p:spPr/>
        <p:txBody>
          <a:bodyPr/>
          <a:lstStyle/>
          <a:p>
            <a:r>
              <a:rPr lang="en-US" dirty="0"/>
              <a:t>Scientists are writing, publishing and planning during shutdowns</a:t>
            </a:r>
          </a:p>
        </p:txBody>
      </p:sp>
      <p:sp>
        <p:nvSpPr>
          <p:cNvPr id="3" name="Slide Number Placeholder 2">
            <a:extLst>
              <a:ext uri="{FF2B5EF4-FFF2-40B4-BE49-F238E27FC236}">
                <a16:creationId xmlns:a16="http://schemas.microsoft.com/office/drawing/2014/main" id="{1226E4E1-66FE-45B2-9637-90770825C37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13</a:t>
            </a:fld>
            <a:endParaRPr lang="en-US" dirty="0"/>
          </a:p>
        </p:txBody>
      </p:sp>
      <p:sp>
        <p:nvSpPr>
          <p:cNvPr id="5" name="Text Placeholder 4">
            <a:extLst>
              <a:ext uri="{FF2B5EF4-FFF2-40B4-BE49-F238E27FC236}">
                <a16:creationId xmlns:a16="http://schemas.microsoft.com/office/drawing/2014/main" id="{0517A6B0-33B7-49BA-AEF6-EA85CB39F735}"/>
              </a:ext>
            </a:extLst>
          </p:cNvPr>
          <p:cNvSpPr>
            <a:spLocks noGrp="1"/>
          </p:cNvSpPr>
          <p:nvPr>
            <p:ph type="body" idx="13"/>
          </p:nvPr>
        </p:nvSpPr>
        <p:spPr>
          <a:xfrm>
            <a:off x="3291838" y="6133792"/>
            <a:ext cx="8613648" cy="153888"/>
          </a:xfrm>
        </p:spPr>
        <p:txBody>
          <a:bodyPr/>
          <a:lstStyle/>
          <a:p>
            <a:r>
              <a:rPr lang="en-US" i="0" dirty="0"/>
              <a:t>What are you focusing on while your lab is closed? (check all that apply)</a:t>
            </a:r>
          </a:p>
        </p:txBody>
      </p:sp>
      <p:sp>
        <p:nvSpPr>
          <p:cNvPr id="6" name="Footer Placeholder 5">
            <a:extLst>
              <a:ext uri="{FF2B5EF4-FFF2-40B4-BE49-F238E27FC236}">
                <a16:creationId xmlns:a16="http://schemas.microsoft.com/office/drawing/2014/main" id="{7975FA45-81F2-4512-9FB8-D0DF65FA7CB9}"/>
              </a:ext>
            </a:extLst>
          </p:cNvPr>
          <p:cNvSpPr>
            <a:spLocks noGrp="1"/>
          </p:cNvSpPr>
          <p:nvPr>
            <p:ph type="ftr" idx="11"/>
          </p:nvPr>
        </p:nvSpPr>
        <p:spPr/>
        <p:txBody>
          <a:bodyPr/>
          <a:lstStyle/>
          <a:p>
            <a:r>
              <a:rPr lang="en-US"/>
              <a:t>© 2020 BioInformatics Inc., part of Science and Medicine Group</a:t>
            </a:r>
            <a:endParaRPr lang="en-US" dirty="0"/>
          </a:p>
        </p:txBody>
      </p:sp>
      <p:sp>
        <p:nvSpPr>
          <p:cNvPr id="14" name="Text Placeholder 2">
            <a:extLst>
              <a:ext uri="{FF2B5EF4-FFF2-40B4-BE49-F238E27FC236}">
                <a16:creationId xmlns:a16="http://schemas.microsoft.com/office/drawing/2014/main" id="{AD827E55-4EC7-4B6D-9392-9B7DE346CDC2}"/>
              </a:ext>
            </a:extLst>
          </p:cNvPr>
          <p:cNvSpPr txBox="1">
            <a:spLocks/>
          </p:cNvSpPr>
          <p:nvPr/>
        </p:nvSpPr>
        <p:spPr>
          <a:xfrm>
            <a:off x="1843817" y="855769"/>
            <a:ext cx="8531685" cy="280898"/>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b="1" dirty="0"/>
              <a:t>Activities During Shutdown</a:t>
            </a:r>
          </a:p>
        </p:txBody>
      </p:sp>
      <p:sp>
        <p:nvSpPr>
          <p:cNvPr id="13" name="Text Placeholder 3">
            <a:extLst>
              <a:ext uri="{FF2B5EF4-FFF2-40B4-BE49-F238E27FC236}">
                <a16:creationId xmlns:a16="http://schemas.microsoft.com/office/drawing/2014/main" id="{CF91B563-8E4A-423C-BA83-34E2FA9109BB}"/>
              </a:ext>
            </a:extLst>
          </p:cNvPr>
          <p:cNvSpPr>
            <a:spLocks noGrp="1"/>
          </p:cNvSpPr>
          <p:nvPr>
            <p:ph type="body" idx="4"/>
          </p:nvPr>
        </p:nvSpPr>
        <p:spPr>
          <a:xfrm>
            <a:off x="285750" y="6122781"/>
            <a:ext cx="6404299" cy="153888"/>
          </a:xfrm>
        </p:spPr>
        <p:txBody>
          <a:bodyPr/>
          <a:lstStyle/>
          <a:p>
            <a:r>
              <a:rPr lang="en-US" dirty="0"/>
              <a:t>n= 1,089 (all waves)</a:t>
            </a:r>
          </a:p>
        </p:txBody>
      </p:sp>
      <p:pic>
        <p:nvPicPr>
          <p:cNvPr id="11" name="Picture 10">
            <a:extLst>
              <a:ext uri="{FF2B5EF4-FFF2-40B4-BE49-F238E27FC236}">
                <a16:creationId xmlns:a16="http://schemas.microsoft.com/office/drawing/2014/main" id="{77FE7538-4A2C-4187-B6CC-E1FCFF639F91}"/>
              </a:ext>
            </a:extLst>
          </p:cNvPr>
          <p:cNvPicPr>
            <a:picLocks noChangeAspect="1"/>
          </p:cNvPicPr>
          <p:nvPr/>
        </p:nvPicPr>
        <p:blipFill rotWithShape="1">
          <a:blip r:embed="rId7"/>
          <a:srcRect l="5441" t="8316" r="11143" b="15102"/>
          <a:stretch/>
        </p:blipFill>
        <p:spPr>
          <a:xfrm>
            <a:off x="1572743" y="1136666"/>
            <a:ext cx="9046515" cy="4997125"/>
          </a:xfrm>
          <a:prstGeom prst="rect">
            <a:avLst/>
          </a:prstGeom>
        </p:spPr>
      </p:pic>
    </p:spTree>
    <p:extLst>
      <p:ext uri="{BB962C8B-B14F-4D97-AF65-F5344CB8AC3E}">
        <p14:creationId xmlns:p14="http://schemas.microsoft.com/office/powerpoint/2010/main" val="3122276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3864216-6878-4DFF-A670-163288CFD07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40" name="think-cell Slide" r:id="rId5" imgW="347" imgH="348" progId="TCLayout.ActiveDocument.1">
                  <p:embed/>
                </p:oleObj>
              </mc:Choice>
              <mc:Fallback>
                <p:oleObj name="think-cell Slide" r:id="rId5" imgW="347" imgH="348" progId="TCLayout.ActiveDocument.1">
                  <p:embed/>
                  <p:pic>
                    <p:nvPicPr>
                      <p:cNvPr id="9" name="Object 8" hidden="1">
                        <a:extLst>
                          <a:ext uri="{FF2B5EF4-FFF2-40B4-BE49-F238E27FC236}">
                            <a16:creationId xmlns:a16="http://schemas.microsoft.com/office/drawing/2014/main" id="{63864216-6878-4DFF-A670-163288CFD07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D6E098B5-58D7-48CD-AF48-55A6F78B4057}"/>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endParaRPr>
          </a:p>
        </p:txBody>
      </p:sp>
      <p:sp>
        <p:nvSpPr>
          <p:cNvPr id="2" name="Title 1">
            <a:extLst>
              <a:ext uri="{FF2B5EF4-FFF2-40B4-BE49-F238E27FC236}">
                <a16:creationId xmlns:a16="http://schemas.microsoft.com/office/drawing/2014/main" id="{5B4F3C6C-CEC6-4AA0-89B3-84DE775D346F}"/>
              </a:ext>
            </a:extLst>
          </p:cNvPr>
          <p:cNvSpPr>
            <a:spLocks noGrp="1"/>
          </p:cNvSpPr>
          <p:nvPr>
            <p:ph type="title"/>
          </p:nvPr>
        </p:nvSpPr>
        <p:spPr/>
        <p:txBody>
          <a:bodyPr/>
          <a:lstStyle/>
          <a:p>
            <a:r>
              <a:rPr lang="en-US" dirty="0"/>
              <a:t>Scientists are writing, publishing and planning during shutdowns</a:t>
            </a:r>
          </a:p>
        </p:txBody>
      </p:sp>
      <p:sp>
        <p:nvSpPr>
          <p:cNvPr id="3" name="Slide Number Placeholder 2">
            <a:extLst>
              <a:ext uri="{FF2B5EF4-FFF2-40B4-BE49-F238E27FC236}">
                <a16:creationId xmlns:a16="http://schemas.microsoft.com/office/drawing/2014/main" id="{1226E4E1-66FE-45B2-9637-90770825C37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14</a:t>
            </a:fld>
            <a:endParaRPr lang="en-US" dirty="0"/>
          </a:p>
        </p:txBody>
      </p:sp>
      <p:sp>
        <p:nvSpPr>
          <p:cNvPr id="5" name="Text Placeholder 4">
            <a:extLst>
              <a:ext uri="{FF2B5EF4-FFF2-40B4-BE49-F238E27FC236}">
                <a16:creationId xmlns:a16="http://schemas.microsoft.com/office/drawing/2014/main" id="{0517A6B0-33B7-49BA-AEF6-EA85CB39F735}"/>
              </a:ext>
            </a:extLst>
          </p:cNvPr>
          <p:cNvSpPr>
            <a:spLocks noGrp="1"/>
          </p:cNvSpPr>
          <p:nvPr>
            <p:ph type="body" idx="13"/>
          </p:nvPr>
        </p:nvSpPr>
        <p:spPr>
          <a:xfrm>
            <a:off x="3291838" y="6133792"/>
            <a:ext cx="8613648" cy="153888"/>
          </a:xfrm>
        </p:spPr>
        <p:txBody>
          <a:bodyPr/>
          <a:lstStyle/>
          <a:p>
            <a:r>
              <a:rPr lang="en-US" i="0" dirty="0"/>
              <a:t>What are you focusing on while your lab is closed? (check all that apply)</a:t>
            </a:r>
          </a:p>
        </p:txBody>
      </p:sp>
      <p:sp>
        <p:nvSpPr>
          <p:cNvPr id="6" name="Footer Placeholder 5">
            <a:extLst>
              <a:ext uri="{FF2B5EF4-FFF2-40B4-BE49-F238E27FC236}">
                <a16:creationId xmlns:a16="http://schemas.microsoft.com/office/drawing/2014/main" id="{7975FA45-81F2-4512-9FB8-D0DF65FA7CB9}"/>
              </a:ext>
            </a:extLst>
          </p:cNvPr>
          <p:cNvSpPr>
            <a:spLocks noGrp="1"/>
          </p:cNvSpPr>
          <p:nvPr>
            <p:ph type="ftr" idx="11"/>
          </p:nvPr>
        </p:nvSpPr>
        <p:spPr/>
        <p:txBody>
          <a:bodyPr/>
          <a:lstStyle/>
          <a:p>
            <a:r>
              <a:rPr lang="en-US"/>
              <a:t>© 2020 BioInformatics Inc., part of Science and Medicine Group</a:t>
            </a:r>
            <a:endParaRPr lang="en-US" dirty="0"/>
          </a:p>
        </p:txBody>
      </p:sp>
      <p:sp>
        <p:nvSpPr>
          <p:cNvPr id="14" name="Text Placeholder 2">
            <a:extLst>
              <a:ext uri="{FF2B5EF4-FFF2-40B4-BE49-F238E27FC236}">
                <a16:creationId xmlns:a16="http://schemas.microsoft.com/office/drawing/2014/main" id="{AD827E55-4EC7-4B6D-9392-9B7DE346CDC2}"/>
              </a:ext>
            </a:extLst>
          </p:cNvPr>
          <p:cNvSpPr txBox="1">
            <a:spLocks/>
          </p:cNvSpPr>
          <p:nvPr/>
        </p:nvSpPr>
        <p:spPr>
          <a:xfrm>
            <a:off x="1843817" y="855769"/>
            <a:ext cx="8531685" cy="280898"/>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b="1" dirty="0"/>
              <a:t>Activities During Shutdown by Region (all waves)</a:t>
            </a:r>
          </a:p>
        </p:txBody>
      </p:sp>
      <p:sp>
        <p:nvSpPr>
          <p:cNvPr id="13" name="Text Placeholder 2">
            <a:extLst>
              <a:ext uri="{FF2B5EF4-FFF2-40B4-BE49-F238E27FC236}">
                <a16:creationId xmlns:a16="http://schemas.microsoft.com/office/drawing/2014/main" id="{E5BC25FC-9F6B-472F-8577-B595D8ED400C}"/>
              </a:ext>
            </a:extLst>
          </p:cNvPr>
          <p:cNvSpPr txBox="1">
            <a:spLocks/>
          </p:cNvSpPr>
          <p:nvPr/>
        </p:nvSpPr>
        <p:spPr>
          <a:xfrm>
            <a:off x="95252" y="1688605"/>
            <a:ext cx="3858910" cy="280898"/>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b="1" dirty="0"/>
              <a:t>North America (n=371)</a:t>
            </a:r>
          </a:p>
        </p:txBody>
      </p:sp>
      <p:sp>
        <p:nvSpPr>
          <p:cNvPr id="15" name="Text Placeholder 2">
            <a:extLst>
              <a:ext uri="{FF2B5EF4-FFF2-40B4-BE49-F238E27FC236}">
                <a16:creationId xmlns:a16="http://schemas.microsoft.com/office/drawing/2014/main" id="{4677AB75-FC06-4128-BA3F-3AB5472EF7CB}"/>
              </a:ext>
            </a:extLst>
          </p:cNvPr>
          <p:cNvSpPr txBox="1">
            <a:spLocks/>
          </p:cNvSpPr>
          <p:nvPr/>
        </p:nvSpPr>
        <p:spPr>
          <a:xfrm>
            <a:off x="8189590" y="1688605"/>
            <a:ext cx="3846236" cy="280898"/>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b="1" dirty="0"/>
              <a:t>Asia (n=235)</a:t>
            </a:r>
          </a:p>
        </p:txBody>
      </p:sp>
      <p:sp>
        <p:nvSpPr>
          <p:cNvPr id="16" name="Text Placeholder 2">
            <a:extLst>
              <a:ext uri="{FF2B5EF4-FFF2-40B4-BE49-F238E27FC236}">
                <a16:creationId xmlns:a16="http://schemas.microsoft.com/office/drawing/2014/main" id="{4302DE33-86F2-4E96-9B80-DE1760EDBDDD}"/>
              </a:ext>
            </a:extLst>
          </p:cNvPr>
          <p:cNvSpPr txBox="1">
            <a:spLocks/>
          </p:cNvSpPr>
          <p:nvPr/>
        </p:nvSpPr>
        <p:spPr>
          <a:xfrm>
            <a:off x="4143919" y="1688605"/>
            <a:ext cx="3855915" cy="280898"/>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b="1" dirty="0"/>
              <a:t>Europe (n=306)</a:t>
            </a:r>
          </a:p>
        </p:txBody>
      </p:sp>
      <p:pic>
        <p:nvPicPr>
          <p:cNvPr id="19" name="Picture 18">
            <a:extLst>
              <a:ext uri="{FF2B5EF4-FFF2-40B4-BE49-F238E27FC236}">
                <a16:creationId xmlns:a16="http://schemas.microsoft.com/office/drawing/2014/main" id="{0CA7B406-D462-4F9B-A31A-E6C4FCB7809F}"/>
              </a:ext>
            </a:extLst>
          </p:cNvPr>
          <p:cNvPicPr>
            <a:picLocks noChangeAspect="1"/>
          </p:cNvPicPr>
          <p:nvPr/>
        </p:nvPicPr>
        <p:blipFill rotWithShape="1">
          <a:blip r:embed="rId7"/>
          <a:srcRect l="7824" t="6914" r="3553" b="7230"/>
          <a:stretch/>
        </p:blipFill>
        <p:spPr>
          <a:xfrm>
            <a:off x="5334526" y="4637055"/>
            <a:ext cx="1522949" cy="1247718"/>
          </a:xfrm>
          <a:prstGeom prst="rect">
            <a:avLst/>
          </a:prstGeom>
        </p:spPr>
      </p:pic>
      <p:grpSp>
        <p:nvGrpSpPr>
          <p:cNvPr id="23" name="Group 22">
            <a:extLst>
              <a:ext uri="{FF2B5EF4-FFF2-40B4-BE49-F238E27FC236}">
                <a16:creationId xmlns:a16="http://schemas.microsoft.com/office/drawing/2014/main" id="{3D9F3F7D-6518-4B97-AA46-0EA04669467B}"/>
              </a:ext>
            </a:extLst>
          </p:cNvPr>
          <p:cNvGrpSpPr/>
          <p:nvPr/>
        </p:nvGrpSpPr>
        <p:grpSpPr>
          <a:xfrm>
            <a:off x="104929" y="2154899"/>
            <a:ext cx="3855915" cy="2155973"/>
            <a:chOff x="104929" y="2154899"/>
            <a:chExt cx="3855915" cy="2155973"/>
          </a:xfrm>
        </p:grpSpPr>
        <p:pic>
          <p:nvPicPr>
            <p:cNvPr id="4" name="Picture 3">
              <a:extLst>
                <a:ext uri="{FF2B5EF4-FFF2-40B4-BE49-F238E27FC236}">
                  <a16:creationId xmlns:a16="http://schemas.microsoft.com/office/drawing/2014/main" id="{5C6BFE8E-2BB0-4EFC-948C-BC5DE1847003}"/>
                </a:ext>
              </a:extLst>
            </p:cNvPr>
            <p:cNvPicPr>
              <a:picLocks noChangeAspect="1"/>
            </p:cNvPicPr>
            <p:nvPr/>
          </p:nvPicPr>
          <p:blipFill rotWithShape="1">
            <a:blip r:embed="rId8"/>
            <a:srcRect l="2955" t="2779" r="6178" b="3929"/>
            <a:stretch/>
          </p:blipFill>
          <p:spPr>
            <a:xfrm>
              <a:off x="104929" y="2154899"/>
              <a:ext cx="3855915" cy="2155973"/>
            </a:xfrm>
            <a:prstGeom prst="rect">
              <a:avLst/>
            </a:prstGeom>
          </p:spPr>
        </p:pic>
        <p:sp>
          <p:nvSpPr>
            <p:cNvPr id="11" name="Rectangle 10">
              <a:extLst>
                <a:ext uri="{FF2B5EF4-FFF2-40B4-BE49-F238E27FC236}">
                  <a16:creationId xmlns:a16="http://schemas.microsoft.com/office/drawing/2014/main" id="{AEF20D4B-CF9B-4610-900F-9858C4EBFDFD}"/>
                </a:ext>
              </a:extLst>
            </p:cNvPr>
            <p:cNvSpPr/>
            <p:nvPr/>
          </p:nvSpPr>
          <p:spPr>
            <a:xfrm>
              <a:off x="3564294" y="3862873"/>
              <a:ext cx="396550" cy="4460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A46CED4D-B45B-4BF8-932A-A62EEB3ADF75}"/>
              </a:ext>
            </a:extLst>
          </p:cNvPr>
          <p:cNvGrpSpPr/>
          <p:nvPr/>
        </p:nvGrpSpPr>
        <p:grpSpPr>
          <a:xfrm>
            <a:off x="4253997" y="2152498"/>
            <a:ext cx="3855915" cy="2160079"/>
            <a:chOff x="4253997" y="2152498"/>
            <a:chExt cx="3855915" cy="2160079"/>
          </a:xfrm>
        </p:grpSpPr>
        <p:pic>
          <p:nvPicPr>
            <p:cNvPr id="7" name="Picture 6">
              <a:extLst>
                <a:ext uri="{FF2B5EF4-FFF2-40B4-BE49-F238E27FC236}">
                  <a16:creationId xmlns:a16="http://schemas.microsoft.com/office/drawing/2014/main" id="{B94A1CF3-B548-4AAB-885B-636AEB09E915}"/>
                </a:ext>
              </a:extLst>
            </p:cNvPr>
            <p:cNvPicPr>
              <a:picLocks noChangeAspect="1"/>
            </p:cNvPicPr>
            <p:nvPr/>
          </p:nvPicPr>
          <p:blipFill rotWithShape="1">
            <a:blip r:embed="rId9"/>
            <a:srcRect l="2702" t="7347" r="3403" b="3782"/>
            <a:stretch/>
          </p:blipFill>
          <p:spPr>
            <a:xfrm>
              <a:off x="4253997" y="2152498"/>
              <a:ext cx="3855915" cy="2160079"/>
            </a:xfrm>
            <a:prstGeom prst="rect">
              <a:avLst/>
            </a:prstGeom>
          </p:spPr>
        </p:pic>
        <p:sp>
          <p:nvSpPr>
            <p:cNvPr id="21" name="Rectangle 20">
              <a:extLst>
                <a:ext uri="{FF2B5EF4-FFF2-40B4-BE49-F238E27FC236}">
                  <a16:creationId xmlns:a16="http://schemas.microsoft.com/office/drawing/2014/main" id="{542F8387-B9AF-4869-ADBF-B4F8A5DC985E}"/>
                </a:ext>
              </a:extLst>
            </p:cNvPr>
            <p:cNvSpPr/>
            <p:nvPr/>
          </p:nvSpPr>
          <p:spPr>
            <a:xfrm>
              <a:off x="7713362" y="3862051"/>
              <a:ext cx="396550" cy="4460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504BAAF-5EFA-4959-83E4-C4E91686ED1E}"/>
              </a:ext>
            </a:extLst>
          </p:cNvPr>
          <p:cNvGrpSpPr/>
          <p:nvPr/>
        </p:nvGrpSpPr>
        <p:grpSpPr>
          <a:xfrm>
            <a:off x="8231155" y="2150793"/>
            <a:ext cx="3865595" cy="2158102"/>
            <a:chOff x="8231155" y="2150793"/>
            <a:chExt cx="3865595" cy="2158102"/>
          </a:xfrm>
        </p:grpSpPr>
        <p:pic>
          <p:nvPicPr>
            <p:cNvPr id="10" name="Picture 9">
              <a:extLst>
                <a:ext uri="{FF2B5EF4-FFF2-40B4-BE49-F238E27FC236}">
                  <a16:creationId xmlns:a16="http://schemas.microsoft.com/office/drawing/2014/main" id="{2B8427BB-EEA0-4D6F-B7DD-E5845BC6D5BB}"/>
                </a:ext>
              </a:extLst>
            </p:cNvPr>
            <p:cNvPicPr>
              <a:picLocks noChangeAspect="1"/>
            </p:cNvPicPr>
            <p:nvPr/>
          </p:nvPicPr>
          <p:blipFill rotWithShape="1">
            <a:blip r:embed="rId10"/>
            <a:srcRect l="1237" t="4218" r="7186" b="6743"/>
            <a:stretch/>
          </p:blipFill>
          <p:spPr>
            <a:xfrm>
              <a:off x="8231155" y="2150793"/>
              <a:ext cx="3855915" cy="2158102"/>
            </a:xfrm>
            <a:prstGeom prst="rect">
              <a:avLst/>
            </a:prstGeom>
          </p:spPr>
        </p:pic>
        <p:sp>
          <p:nvSpPr>
            <p:cNvPr id="22" name="Rectangle 21">
              <a:extLst>
                <a:ext uri="{FF2B5EF4-FFF2-40B4-BE49-F238E27FC236}">
                  <a16:creationId xmlns:a16="http://schemas.microsoft.com/office/drawing/2014/main" id="{68FE674C-92F3-4FAD-8004-77AE1779799A}"/>
                </a:ext>
              </a:extLst>
            </p:cNvPr>
            <p:cNvSpPr/>
            <p:nvPr/>
          </p:nvSpPr>
          <p:spPr>
            <a:xfrm>
              <a:off x="11700200" y="3862051"/>
              <a:ext cx="396550" cy="4460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71435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9B12C-88DB-4149-9E00-78B4E5725112}"/>
              </a:ext>
            </a:extLst>
          </p:cNvPr>
          <p:cNvSpPr>
            <a:spLocks noGrp="1"/>
          </p:cNvSpPr>
          <p:nvPr>
            <p:ph type="title"/>
          </p:nvPr>
        </p:nvSpPr>
        <p:spPr/>
        <p:txBody>
          <a:bodyPr/>
          <a:lstStyle/>
          <a:p>
            <a:r>
              <a:rPr lang="en-US" dirty="0"/>
              <a:t>A majority indicated that their ability to conduct experiments was an area affected by the situation</a:t>
            </a:r>
          </a:p>
        </p:txBody>
      </p:sp>
      <p:sp>
        <p:nvSpPr>
          <p:cNvPr id="3" name="Slide Number Placeholder 2">
            <a:extLst>
              <a:ext uri="{FF2B5EF4-FFF2-40B4-BE49-F238E27FC236}">
                <a16:creationId xmlns:a16="http://schemas.microsoft.com/office/drawing/2014/main" id="{DD039CF6-24DC-4CB6-886B-58E84B0DA578}"/>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15</a:t>
            </a:fld>
            <a:endParaRPr lang="en-US" dirty="0"/>
          </a:p>
        </p:txBody>
      </p:sp>
      <p:sp>
        <p:nvSpPr>
          <p:cNvPr id="5" name="Text Placeholder 4">
            <a:extLst>
              <a:ext uri="{FF2B5EF4-FFF2-40B4-BE49-F238E27FC236}">
                <a16:creationId xmlns:a16="http://schemas.microsoft.com/office/drawing/2014/main" id="{89202925-147E-43BA-9B62-75AD5DB34006}"/>
              </a:ext>
            </a:extLst>
          </p:cNvPr>
          <p:cNvSpPr>
            <a:spLocks noGrp="1"/>
          </p:cNvSpPr>
          <p:nvPr>
            <p:ph type="body" idx="13"/>
          </p:nvPr>
        </p:nvSpPr>
        <p:spPr>
          <a:xfrm>
            <a:off x="3291838" y="6124379"/>
            <a:ext cx="8613648" cy="153888"/>
          </a:xfrm>
        </p:spPr>
        <p:txBody>
          <a:bodyPr/>
          <a:lstStyle/>
          <a:p>
            <a:r>
              <a:rPr lang="en-US" dirty="0"/>
              <a:t>In your lab, what THREE areas are most affected by the current pandemic and economic climate? (check no more than three)</a:t>
            </a:r>
          </a:p>
        </p:txBody>
      </p:sp>
      <p:sp>
        <p:nvSpPr>
          <p:cNvPr id="6" name="Footer Placeholder 5">
            <a:extLst>
              <a:ext uri="{FF2B5EF4-FFF2-40B4-BE49-F238E27FC236}">
                <a16:creationId xmlns:a16="http://schemas.microsoft.com/office/drawing/2014/main" id="{0542199D-54A4-4DF5-A4DC-B16999B6EDD3}"/>
              </a:ext>
            </a:extLst>
          </p:cNvPr>
          <p:cNvSpPr>
            <a:spLocks noGrp="1"/>
          </p:cNvSpPr>
          <p:nvPr>
            <p:ph type="ftr" idx="11"/>
          </p:nvPr>
        </p:nvSpPr>
        <p:spPr/>
        <p:txBody>
          <a:bodyPr/>
          <a:lstStyle/>
          <a:p>
            <a:r>
              <a:rPr lang="en-US"/>
              <a:t>© 2020 BioInformatics Inc., part of Science and Medicine Group</a:t>
            </a:r>
            <a:endParaRPr lang="en-US" dirty="0"/>
          </a:p>
        </p:txBody>
      </p:sp>
      <p:sp>
        <p:nvSpPr>
          <p:cNvPr id="9" name="Text Placeholder 3">
            <a:extLst>
              <a:ext uri="{FF2B5EF4-FFF2-40B4-BE49-F238E27FC236}">
                <a16:creationId xmlns:a16="http://schemas.microsoft.com/office/drawing/2014/main" id="{2BCFEA3B-CE86-42F4-A1C6-F13EB80FA26C}"/>
              </a:ext>
            </a:extLst>
          </p:cNvPr>
          <p:cNvSpPr>
            <a:spLocks noGrp="1"/>
          </p:cNvSpPr>
          <p:nvPr>
            <p:ph type="body" idx="4"/>
          </p:nvPr>
        </p:nvSpPr>
        <p:spPr>
          <a:xfrm>
            <a:off x="285750" y="6122781"/>
            <a:ext cx="6404299" cy="153888"/>
          </a:xfrm>
        </p:spPr>
        <p:txBody>
          <a:bodyPr/>
          <a:lstStyle/>
          <a:p>
            <a:r>
              <a:rPr lang="en-US" dirty="0"/>
              <a:t>n= 2,320 (all waves)</a:t>
            </a:r>
          </a:p>
        </p:txBody>
      </p:sp>
      <p:sp>
        <p:nvSpPr>
          <p:cNvPr id="10" name="Text Placeholder 2">
            <a:extLst>
              <a:ext uri="{FF2B5EF4-FFF2-40B4-BE49-F238E27FC236}">
                <a16:creationId xmlns:a16="http://schemas.microsoft.com/office/drawing/2014/main" id="{D05CD634-8933-4472-9EF3-DFF362DD09DB}"/>
              </a:ext>
            </a:extLst>
          </p:cNvPr>
          <p:cNvSpPr txBox="1">
            <a:spLocks/>
          </p:cNvSpPr>
          <p:nvPr/>
        </p:nvSpPr>
        <p:spPr>
          <a:xfrm>
            <a:off x="2122069" y="839721"/>
            <a:ext cx="7947861" cy="307777"/>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b="1" dirty="0"/>
              <a:t>Areas Most Affected by Current Pandemic and Economic Climate</a:t>
            </a:r>
          </a:p>
        </p:txBody>
      </p:sp>
      <p:pic>
        <p:nvPicPr>
          <p:cNvPr id="11" name="Picture 10">
            <a:extLst>
              <a:ext uri="{FF2B5EF4-FFF2-40B4-BE49-F238E27FC236}">
                <a16:creationId xmlns:a16="http://schemas.microsoft.com/office/drawing/2014/main" id="{A8B2BFEA-3789-4F91-92CB-CF50C835C6F9}"/>
              </a:ext>
            </a:extLst>
          </p:cNvPr>
          <p:cNvPicPr>
            <a:picLocks noChangeAspect="1"/>
          </p:cNvPicPr>
          <p:nvPr/>
        </p:nvPicPr>
        <p:blipFill rotWithShape="1">
          <a:blip r:embed="rId2"/>
          <a:srcRect l="1493" t="4762" r="1639" b="817"/>
          <a:stretch/>
        </p:blipFill>
        <p:spPr>
          <a:xfrm>
            <a:off x="2122070" y="1147497"/>
            <a:ext cx="7947861" cy="4973685"/>
          </a:xfrm>
          <a:prstGeom prst="rect">
            <a:avLst/>
          </a:prstGeom>
        </p:spPr>
      </p:pic>
    </p:spTree>
    <p:extLst>
      <p:ext uri="{BB962C8B-B14F-4D97-AF65-F5344CB8AC3E}">
        <p14:creationId xmlns:p14="http://schemas.microsoft.com/office/powerpoint/2010/main" val="3836434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8A21B3F-E750-4E93-8849-33C4CB2A17F5}"/>
              </a:ext>
            </a:extLst>
          </p:cNvPr>
          <p:cNvGraphicFramePr>
            <a:graphicFrameLocks noChangeAspect="1"/>
          </p:cNvGraphicFramePr>
          <p:nvPr>
            <p:custDataLst>
              <p:tags r:id="rId2"/>
            </p:custDataLst>
            <p:extLst>
              <p:ext uri="{D42A27DB-BD31-4B8C-83A1-F6EECF244321}">
                <p14:modId xmlns:p14="http://schemas.microsoft.com/office/powerpoint/2010/main" val="20998087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83"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1906DB63-26A3-4993-A244-BE260F02B675}"/>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200" b="1" dirty="0">
              <a:latin typeface="Open Sans" panose="020B0604020202020204" charset="0"/>
              <a:ea typeface="Open Sans" panose="020B0604020202020204" charset="0"/>
              <a:cs typeface="Open Sans" panose="020B0604020202020204" charset="0"/>
              <a:sym typeface="Open Sans" panose="020B0604020202020204" charset="0"/>
            </a:endParaRPr>
          </a:p>
        </p:txBody>
      </p:sp>
      <p:sp>
        <p:nvSpPr>
          <p:cNvPr id="2" name="Title 1">
            <a:extLst>
              <a:ext uri="{FF2B5EF4-FFF2-40B4-BE49-F238E27FC236}">
                <a16:creationId xmlns:a16="http://schemas.microsoft.com/office/drawing/2014/main" id="{5B4F3C6C-CEC6-4AA0-89B3-84DE775D346F}"/>
              </a:ext>
            </a:extLst>
          </p:cNvPr>
          <p:cNvSpPr>
            <a:spLocks noGrp="1"/>
          </p:cNvSpPr>
          <p:nvPr>
            <p:ph type="title"/>
          </p:nvPr>
        </p:nvSpPr>
        <p:spPr>
          <a:xfrm>
            <a:off x="2609385" y="201855"/>
            <a:ext cx="9173437" cy="758952"/>
          </a:xfrm>
        </p:spPr>
        <p:txBody>
          <a:bodyPr>
            <a:normAutofit fontScale="90000"/>
          </a:bodyPr>
          <a:lstStyle/>
          <a:p>
            <a:r>
              <a:rPr lang="en-US" dirty="0"/>
              <a:t>North American labs indicated the greatest impact on their research, while Asian labs expressed the greatest sense of worry</a:t>
            </a:r>
          </a:p>
        </p:txBody>
      </p:sp>
      <p:sp>
        <p:nvSpPr>
          <p:cNvPr id="3" name="Slide Number Placeholder 2">
            <a:extLst>
              <a:ext uri="{FF2B5EF4-FFF2-40B4-BE49-F238E27FC236}">
                <a16:creationId xmlns:a16="http://schemas.microsoft.com/office/drawing/2014/main" id="{1226E4E1-66FE-45B2-9637-90770825C37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16</a:t>
            </a:fld>
            <a:endParaRPr lang="en-US" dirty="0"/>
          </a:p>
        </p:txBody>
      </p:sp>
      <p:sp>
        <p:nvSpPr>
          <p:cNvPr id="5" name="Text Placeholder 4">
            <a:extLst>
              <a:ext uri="{FF2B5EF4-FFF2-40B4-BE49-F238E27FC236}">
                <a16:creationId xmlns:a16="http://schemas.microsoft.com/office/drawing/2014/main" id="{0517A6B0-33B7-49BA-AEF6-EA85CB39F735}"/>
              </a:ext>
            </a:extLst>
          </p:cNvPr>
          <p:cNvSpPr>
            <a:spLocks noGrp="1"/>
          </p:cNvSpPr>
          <p:nvPr>
            <p:ph type="body" idx="13"/>
          </p:nvPr>
        </p:nvSpPr>
        <p:spPr>
          <a:xfrm>
            <a:off x="3291838" y="5979903"/>
            <a:ext cx="8613648" cy="307777"/>
          </a:xfrm>
        </p:spPr>
        <p:txBody>
          <a:bodyPr/>
          <a:lstStyle/>
          <a:p>
            <a:r>
              <a:rPr lang="en-US" i="0" dirty="0"/>
              <a:t>How much of an IMPACT is the current coronavirus pandemic having on your research/work? </a:t>
            </a:r>
          </a:p>
          <a:p>
            <a:r>
              <a:rPr lang="en-US" i="0" dirty="0"/>
              <a:t>How WORRIED are you that this economic slowdown will make it difficult for you to conduct your research? </a:t>
            </a:r>
          </a:p>
        </p:txBody>
      </p:sp>
      <p:sp>
        <p:nvSpPr>
          <p:cNvPr id="6" name="Footer Placeholder 5">
            <a:extLst>
              <a:ext uri="{FF2B5EF4-FFF2-40B4-BE49-F238E27FC236}">
                <a16:creationId xmlns:a16="http://schemas.microsoft.com/office/drawing/2014/main" id="{7975FA45-81F2-4512-9FB8-D0DF65FA7CB9}"/>
              </a:ext>
            </a:extLst>
          </p:cNvPr>
          <p:cNvSpPr>
            <a:spLocks noGrp="1"/>
          </p:cNvSpPr>
          <p:nvPr>
            <p:ph type="ftr" idx="11"/>
          </p:nvPr>
        </p:nvSpPr>
        <p:spPr/>
        <p:txBody>
          <a:bodyPr/>
          <a:lstStyle/>
          <a:p>
            <a:r>
              <a:rPr lang="en-US"/>
              <a:t>© 2020 BioInformatics Inc., part of Science and Medicine Group</a:t>
            </a:r>
            <a:endParaRPr lang="en-US" dirty="0"/>
          </a:p>
        </p:txBody>
      </p:sp>
      <p:sp>
        <p:nvSpPr>
          <p:cNvPr id="13" name="Text Placeholder 2">
            <a:extLst>
              <a:ext uri="{FF2B5EF4-FFF2-40B4-BE49-F238E27FC236}">
                <a16:creationId xmlns:a16="http://schemas.microsoft.com/office/drawing/2014/main" id="{3563454C-5A92-4321-B903-8CD65E180B48}"/>
              </a:ext>
            </a:extLst>
          </p:cNvPr>
          <p:cNvSpPr txBox="1">
            <a:spLocks/>
          </p:cNvSpPr>
          <p:nvPr/>
        </p:nvSpPr>
        <p:spPr>
          <a:xfrm>
            <a:off x="182447" y="1184506"/>
            <a:ext cx="5806459" cy="372908"/>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b="1" dirty="0"/>
              <a:t>Overall Impact on Research/Work</a:t>
            </a:r>
          </a:p>
        </p:txBody>
      </p:sp>
      <p:sp>
        <p:nvSpPr>
          <p:cNvPr id="14" name="Text Placeholder 2">
            <a:extLst>
              <a:ext uri="{FF2B5EF4-FFF2-40B4-BE49-F238E27FC236}">
                <a16:creationId xmlns:a16="http://schemas.microsoft.com/office/drawing/2014/main" id="{E1AB12ED-2E13-4DD2-9565-10B61BA276AF}"/>
              </a:ext>
            </a:extLst>
          </p:cNvPr>
          <p:cNvSpPr txBox="1">
            <a:spLocks/>
          </p:cNvSpPr>
          <p:nvPr/>
        </p:nvSpPr>
        <p:spPr>
          <a:xfrm>
            <a:off x="6151549" y="1184506"/>
            <a:ext cx="5853842" cy="372908"/>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b="1" dirty="0"/>
              <a:t>Worry About Impact of Economic Slowdown on Research</a:t>
            </a:r>
          </a:p>
        </p:txBody>
      </p:sp>
      <p:sp>
        <p:nvSpPr>
          <p:cNvPr id="16" name="Text Placeholder 3">
            <a:extLst>
              <a:ext uri="{FF2B5EF4-FFF2-40B4-BE49-F238E27FC236}">
                <a16:creationId xmlns:a16="http://schemas.microsoft.com/office/drawing/2014/main" id="{F6A50F0A-F591-4012-8BD6-01D3E8281755}"/>
              </a:ext>
            </a:extLst>
          </p:cNvPr>
          <p:cNvSpPr>
            <a:spLocks noGrp="1"/>
          </p:cNvSpPr>
          <p:nvPr>
            <p:ph type="body" idx="4"/>
          </p:nvPr>
        </p:nvSpPr>
        <p:spPr>
          <a:xfrm>
            <a:off x="285750" y="6122781"/>
            <a:ext cx="6404299" cy="153888"/>
          </a:xfrm>
        </p:spPr>
        <p:txBody>
          <a:bodyPr/>
          <a:lstStyle/>
          <a:p>
            <a:r>
              <a:rPr lang="en-US" dirty="0"/>
              <a:t>n= 2,014 (all waves)</a:t>
            </a:r>
          </a:p>
        </p:txBody>
      </p:sp>
      <p:pic>
        <p:nvPicPr>
          <p:cNvPr id="18" name="Picture 17">
            <a:extLst>
              <a:ext uri="{FF2B5EF4-FFF2-40B4-BE49-F238E27FC236}">
                <a16:creationId xmlns:a16="http://schemas.microsoft.com/office/drawing/2014/main" id="{3DA9A8CA-A2F5-4393-917C-A28DDCDAACF1}"/>
              </a:ext>
            </a:extLst>
          </p:cNvPr>
          <p:cNvPicPr>
            <a:picLocks noChangeAspect="1"/>
          </p:cNvPicPr>
          <p:nvPr/>
        </p:nvPicPr>
        <p:blipFill rotWithShape="1">
          <a:blip r:embed="rId7"/>
          <a:srcRect l="1751" t="5740" r="11999" b="7909"/>
          <a:stretch/>
        </p:blipFill>
        <p:spPr>
          <a:xfrm>
            <a:off x="6163191" y="1638176"/>
            <a:ext cx="5835973" cy="3148422"/>
          </a:xfrm>
          <a:prstGeom prst="rect">
            <a:avLst/>
          </a:prstGeom>
        </p:spPr>
      </p:pic>
      <p:pic>
        <p:nvPicPr>
          <p:cNvPr id="19" name="Picture 18">
            <a:extLst>
              <a:ext uri="{FF2B5EF4-FFF2-40B4-BE49-F238E27FC236}">
                <a16:creationId xmlns:a16="http://schemas.microsoft.com/office/drawing/2014/main" id="{BED90AB2-D1F6-4B91-8A15-5776E7305873}"/>
              </a:ext>
            </a:extLst>
          </p:cNvPr>
          <p:cNvPicPr>
            <a:picLocks noChangeAspect="1"/>
          </p:cNvPicPr>
          <p:nvPr/>
        </p:nvPicPr>
        <p:blipFill rotWithShape="1">
          <a:blip r:embed="rId8"/>
          <a:srcRect l="2753" t="6939" r="6598" b="6673"/>
          <a:stretch/>
        </p:blipFill>
        <p:spPr>
          <a:xfrm>
            <a:off x="182447" y="1638176"/>
            <a:ext cx="5806459" cy="3148422"/>
          </a:xfrm>
          <a:prstGeom prst="rect">
            <a:avLst/>
          </a:prstGeom>
        </p:spPr>
      </p:pic>
      <p:pic>
        <p:nvPicPr>
          <p:cNvPr id="20" name="Picture 19">
            <a:extLst>
              <a:ext uri="{FF2B5EF4-FFF2-40B4-BE49-F238E27FC236}">
                <a16:creationId xmlns:a16="http://schemas.microsoft.com/office/drawing/2014/main" id="{2469B726-F647-4B8B-B3C0-94D8B909D0F9}"/>
              </a:ext>
            </a:extLst>
          </p:cNvPr>
          <p:cNvPicPr>
            <a:picLocks noChangeAspect="1"/>
          </p:cNvPicPr>
          <p:nvPr/>
        </p:nvPicPr>
        <p:blipFill>
          <a:blip r:embed="rId9"/>
          <a:stretch>
            <a:fillRect/>
          </a:stretch>
        </p:blipFill>
        <p:spPr>
          <a:xfrm>
            <a:off x="4415353" y="5063887"/>
            <a:ext cx="3495675" cy="333375"/>
          </a:xfrm>
          <a:prstGeom prst="rect">
            <a:avLst/>
          </a:prstGeom>
        </p:spPr>
      </p:pic>
    </p:spTree>
    <p:extLst>
      <p:ext uri="{BB962C8B-B14F-4D97-AF65-F5344CB8AC3E}">
        <p14:creationId xmlns:p14="http://schemas.microsoft.com/office/powerpoint/2010/main" val="3033163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558D8B6-9807-4107-9500-4DA580C6A51E}"/>
              </a:ext>
            </a:extLst>
          </p:cNvPr>
          <p:cNvGraphicFramePr>
            <a:graphicFrameLocks noChangeAspect="1"/>
          </p:cNvGraphicFramePr>
          <p:nvPr>
            <p:custDataLst>
              <p:tags r:id="rId2"/>
            </p:custDataLst>
            <p:extLst>
              <p:ext uri="{D42A27DB-BD31-4B8C-83A1-F6EECF244321}">
                <p14:modId xmlns:p14="http://schemas.microsoft.com/office/powerpoint/2010/main" val="23798605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417"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CC02CB43-522A-4860-B251-2C59A4B4611F}"/>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4000" dirty="0">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endParaRPr>
          </a:p>
        </p:txBody>
      </p:sp>
      <p:sp>
        <p:nvSpPr>
          <p:cNvPr id="3" name="Title 2">
            <a:extLst>
              <a:ext uri="{FF2B5EF4-FFF2-40B4-BE49-F238E27FC236}">
                <a16:creationId xmlns:a16="http://schemas.microsoft.com/office/drawing/2014/main" id="{AA6A3A82-9A10-4887-9699-B513ED60FECF}"/>
              </a:ext>
            </a:extLst>
          </p:cNvPr>
          <p:cNvSpPr>
            <a:spLocks noGrp="1"/>
          </p:cNvSpPr>
          <p:nvPr>
            <p:ph type="title"/>
          </p:nvPr>
        </p:nvSpPr>
        <p:spPr/>
        <p:txBody>
          <a:bodyPr/>
          <a:lstStyle/>
          <a:p>
            <a:r>
              <a:rPr lang="en-US" dirty="0"/>
              <a:t>Adjustments to Budgets – </a:t>
            </a:r>
            <a:br>
              <a:rPr lang="en-US" dirty="0"/>
            </a:br>
            <a:r>
              <a:rPr lang="en-US" dirty="0"/>
              <a:t>Immediate Changes in Spending</a:t>
            </a:r>
          </a:p>
        </p:txBody>
      </p:sp>
      <p:sp>
        <p:nvSpPr>
          <p:cNvPr id="4" name="Slide Number Placeholder 3">
            <a:extLst>
              <a:ext uri="{FF2B5EF4-FFF2-40B4-BE49-F238E27FC236}">
                <a16:creationId xmlns:a16="http://schemas.microsoft.com/office/drawing/2014/main" id="{DF5DA6ED-132F-430F-A697-250F668DC9B4}"/>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17</a:t>
            </a:fld>
            <a:endParaRPr lang="en-US" dirty="0"/>
          </a:p>
        </p:txBody>
      </p:sp>
      <p:sp>
        <p:nvSpPr>
          <p:cNvPr id="5" name="Footer Placeholder 4">
            <a:extLst>
              <a:ext uri="{FF2B5EF4-FFF2-40B4-BE49-F238E27FC236}">
                <a16:creationId xmlns:a16="http://schemas.microsoft.com/office/drawing/2014/main" id="{6031C2B5-CB09-458A-874B-5D4D1AADFF2F}"/>
              </a:ext>
            </a:extLst>
          </p:cNvPr>
          <p:cNvSpPr>
            <a:spLocks noGrp="1"/>
          </p:cNvSpPr>
          <p:nvPr>
            <p:ph type="ftr" idx="11"/>
          </p:nvPr>
        </p:nvSpPr>
        <p:spPr/>
        <p:txBody>
          <a:bodyPr/>
          <a:lstStyle/>
          <a:p>
            <a:r>
              <a:rPr lang="en-US"/>
              <a:t>© 2020 BioInformatics Inc., part of Science and Medicine Group</a:t>
            </a:r>
            <a:endParaRPr lang="en-US" dirty="0"/>
          </a:p>
        </p:txBody>
      </p:sp>
    </p:spTree>
    <p:extLst>
      <p:ext uri="{BB962C8B-B14F-4D97-AF65-F5344CB8AC3E}">
        <p14:creationId xmlns:p14="http://schemas.microsoft.com/office/powerpoint/2010/main" val="2943973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32E2D55-3922-44BF-B02D-D3268D29A068}"/>
              </a:ext>
            </a:extLst>
          </p:cNvPr>
          <p:cNvGraphicFramePr>
            <a:graphicFrameLocks noChangeAspect="1"/>
          </p:cNvGraphicFramePr>
          <p:nvPr>
            <p:custDataLst>
              <p:tags r:id="rId2"/>
            </p:custDataLst>
            <p:extLst>
              <p:ext uri="{D42A27DB-BD31-4B8C-83A1-F6EECF244321}">
                <p14:modId xmlns:p14="http://schemas.microsoft.com/office/powerpoint/2010/main" val="22509024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33"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A73C2AF7-7609-4DD2-8315-82717BA0A9E3}"/>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endParaRPr>
          </a:p>
        </p:txBody>
      </p:sp>
      <p:sp>
        <p:nvSpPr>
          <p:cNvPr id="2" name="Title 1">
            <a:extLst>
              <a:ext uri="{FF2B5EF4-FFF2-40B4-BE49-F238E27FC236}">
                <a16:creationId xmlns:a16="http://schemas.microsoft.com/office/drawing/2014/main" id="{5B4F3C6C-CEC6-4AA0-89B3-84DE775D346F}"/>
              </a:ext>
            </a:extLst>
          </p:cNvPr>
          <p:cNvSpPr>
            <a:spLocks noGrp="1"/>
          </p:cNvSpPr>
          <p:nvPr>
            <p:ph type="title"/>
          </p:nvPr>
        </p:nvSpPr>
        <p:spPr/>
        <p:txBody>
          <a:bodyPr/>
          <a:lstStyle/>
          <a:p>
            <a:r>
              <a:rPr lang="en-US" dirty="0"/>
              <a:t>Reduction in projects and budgetary restrictions are the top economic changes</a:t>
            </a:r>
          </a:p>
        </p:txBody>
      </p:sp>
      <p:sp>
        <p:nvSpPr>
          <p:cNvPr id="3" name="Slide Number Placeholder 2">
            <a:extLst>
              <a:ext uri="{FF2B5EF4-FFF2-40B4-BE49-F238E27FC236}">
                <a16:creationId xmlns:a16="http://schemas.microsoft.com/office/drawing/2014/main" id="{1226E4E1-66FE-45B2-9637-90770825C37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18</a:t>
            </a:fld>
            <a:endParaRPr lang="en-US" dirty="0"/>
          </a:p>
        </p:txBody>
      </p:sp>
      <p:sp>
        <p:nvSpPr>
          <p:cNvPr id="4" name="Text Placeholder 3">
            <a:extLst>
              <a:ext uri="{FF2B5EF4-FFF2-40B4-BE49-F238E27FC236}">
                <a16:creationId xmlns:a16="http://schemas.microsoft.com/office/drawing/2014/main" id="{007DD0DA-1E69-4D46-97C9-1E7C45702238}"/>
              </a:ext>
            </a:extLst>
          </p:cNvPr>
          <p:cNvSpPr>
            <a:spLocks noGrp="1"/>
          </p:cNvSpPr>
          <p:nvPr>
            <p:ph type="body" idx="4"/>
          </p:nvPr>
        </p:nvSpPr>
        <p:spPr>
          <a:xfrm>
            <a:off x="285750" y="6133792"/>
            <a:ext cx="2608263" cy="153888"/>
          </a:xfrm>
        </p:spPr>
        <p:txBody>
          <a:bodyPr/>
          <a:lstStyle/>
          <a:p>
            <a:r>
              <a:rPr lang="en-US" dirty="0"/>
              <a:t>n=2,320 (all waves)</a:t>
            </a:r>
          </a:p>
        </p:txBody>
      </p:sp>
      <p:sp>
        <p:nvSpPr>
          <p:cNvPr id="5" name="Text Placeholder 4">
            <a:extLst>
              <a:ext uri="{FF2B5EF4-FFF2-40B4-BE49-F238E27FC236}">
                <a16:creationId xmlns:a16="http://schemas.microsoft.com/office/drawing/2014/main" id="{0517A6B0-33B7-49BA-AEF6-EA85CB39F735}"/>
              </a:ext>
            </a:extLst>
          </p:cNvPr>
          <p:cNvSpPr>
            <a:spLocks noGrp="1"/>
          </p:cNvSpPr>
          <p:nvPr>
            <p:ph type="body" idx="13"/>
          </p:nvPr>
        </p:nvSpPr>
        <p:spPr>
          <a:xfrm>
            <a:off x="3291838" y="6133792"/>
            <a:ext cx="8613648" cy="153888"/>
          </a:xfrm>
        </p:spPr>
        <p:txBody>
          <a:bodyPr/>
          <a:lstStyle/>
          <a:p>
            <a:r>
              <a:rPr lang="en-US" i="0" dirty="0"/>
              <a:t>What are the top THREE economic-driven changes currently happening at your organization/institution? (check up to three)</a:t>
            </a:r>
          </a:p>
        </p:txBody>
      </p:sp>
      <p:sp>
        <p:nvSpPr>
          <p:cNvPr id="6" name="Footer Placeholder 5">
            <a:extLst>
              <a:ext uri="{FF2B5EF4-FFF2-40B4-BE49-F238E27FC236}">
                <a16:creationId xmlns:a16="http://schemas.microsoft.com/office/drawing/2014/main" id="{7975FA45-81F2-4512-9FB8-D0DF65FA7CB9}"/>
              </a:ext>
            </a:extLst>
          </p:cNvPr>
          <p:cNvSpPr>
            <a:spLocks noGrp="1"/>
          </p:cNvSpPr>
          <p:nvPr>
            <p:ph type="ftr" idx="11"/>
          </p:nvPr>
        </p:nvSpPr>
        <p:spPr/>
        <p:txBody>
          <a:bodyPr/>
          <a:lstStyle/>
          <a:p>
            <a:r>
              <a:rPr lang="en-US"/>
              <a:t>© 2020 BioInformatics Inc., part of Science and Medicine Group</a:t>
            </a:r>
            <a:endParaRPr lang="en-US" dirty="0"/>
          </a:p>
        </p:txBody>
      </p:sp>
      <p:pic>
        <p:nvPicPr>
          <p:cNvPr id="12" name="Picture 11">
            <a:extLst>
              <a:ext uri="{FF2B5EF4-FFF2-40B4-BE49-F238E27FC236}">
                <a16:creationId xmlns:a16="http://schemas.microsoft.com/office/drawing/2014/main" id="{911A64FF-D00D-48B4-A564-40DE3E5BD064}"/>
              </a:ext>
            </a:extLst>
          </p:cNvPr>
          <p:cNvPicPr>
            <a:picLocks noChangeAspect="1"/>
          </p:cNvPicPr>
          <p:nvPr/>
        </p:nvPicPr>
        <p:blipFill rotWithShape="1">
          <a:blip r:embed="rId7"/>
          <a:srcRect l="1871" t="5802" r="4664" b="2177"/>
          <a:stretch/>
        </p:blipFill>
        <p:spPr>
          <a:xfrm>
            <a:off x="2425174" y="1133280"/>
            <a:ext cx="7341653" cy="5000511"/>
          </a:xfrm>
          <a:prstGeom prst="rect">
            <a:avLst/>
          </a:prstGeom>
        </p:spPr>
      </p:pic>
      <p:sp>
        <p:nvSpPr>
          <p:cNvPr id="13" name="Text Placeholder 2">
            <a:extLst>
              <a:ext uri="{FF2B5EF4-FFF2-40B4-BE49-F238E27FC236}">
                <a16:creationId xmlns:a16="http://schemas.microsoft.com/office/drawing/2014/main" id="{C67A1656-CF8C-42A3-B9F0-6E7AB6EC526C}"/>
              </a:ext>
            </a:extLst>
          </p:cNvPr>
          <p:cNvSpPr txBox="1">
            <a:spLocks/>
          </p:cNvSpPr>
          <p:nvPr/>
        </p:nvSpPr>
        <p:spPr>
          <a:xfrm>
            <a:off x="2425173" y="839721"/>
            <a:ext cx="7341653" cy="307777"/>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b="1" dirty="0"/>
              <a:t>Top Economic Changes in Organization</a:t>
            </a:r>
          </a:p>
        </p:txBody>
      </p:sp>
    </p:spTree>
    <p:extLst>
      <p:ext uri="{BB962C8B-B14F-4D97-AF65-F5344CB8AC3E}">
        <p14:creationId xmlns:p14="http://schemas.microsoft.com/office/powerpoint/2010/main" val="3451206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C9F86994-197D-4159-8AC5-5751E8A17B83}"/>
              </a:ext>
            </a:extLst>
          </p:cNvPr>
          <p:cNvGraphicFramePr>
            <a:graphicFrameLocks noChangeAspect="1"/>
          </p:cNvGraphicFramePr>
          <p:nvPr>
            <p:custDataLst>
              <p:tags r:id="rId2"/>
            </p:custDataLst>
            <p:extLst>
              <p:ext uri="{D42A27DB-BD31-4B8C-83A1-F6EECF244321}">
                <p14:modId xmlns:p14="http://schemas.microsoft.com/office/powerpoint/2010/main" val="36403620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10"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E8EC01B2-7618-48AC-8CCC-DED6D352AEF6}"/>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endParaRPr>
          </a:p>
        </p:txBody>
      </p:sp>
      <p:sp>
        <p:nvSpPr>
          <p:cNvPr id="2" name="Title 1">
            <a:extLst>
              <a:ext uri="{FF2B5EF4-FFF2-40B4-BE49-F238E27FC236}">
                <a16:creationId xmlns:a16="http://schemas.microsoft.com/office/drawing/2014/main" id="{C64F6D5D-C07B-4B5C-A70C-9A60FFA8D31D}"/>
              </a:ext>
            </a:extLst>
          </p:cNvPr>
          <p:cNvSpPr>
            <a:spLocks noGrp="1"/>
          </p:cNvSpPr>
          <p:nvPr>
            <p:ph type="title"/>
          </p:nvPr>
        </p:nvSpPr>
        <p:spPr/>
        <p:txBody>
          <a:bodyPr/>
          <a:lstStyle/>
          <a:p>
            <a:r>
              <a:rPr lang="en-US" dirty="0"/>
              <a:t>Over 40% of researchers are saving money in anticipation of tighter funding</a:t>
            </a:r>
          </a:p>
        </p:txBody>
      </p:sp>
      <p:sp>
        <p:nvSpPr>
          <p:cNvPr id="3" name="Slide Number Placeholder 2">
            <a:extLst>
              <a:ext uri="{FF2B5EF4-FFF2-40B4-BE49-F238E27FC236}">
                <a16:creationId xmlns:a16="http://schemas.microsoft.com/office/drawing/2014/main" id="{5BAD04B3-2EB5-4A69-919A-F3034509403A}"/>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19</a:t>
            </a:fld>
            <a:endParaRPr lang="en-US" dirty="0"/>
          </a:p>
        </p:txBody>
      </p:sp>
      <p:sp>
        <p:nvSpPr>
          <p:cNvPr id="5" name="Text Placeholder 4">
            <a:extLst>
              <a:ext uri="{FF2B5EF4-FFF2-40B4-BE49-F238E27FC236}">
                <a16:creationId xmlns:a16="http://schemas.microsoft.com/office/drawing/2014/main" id="{2611A8A4-2302-4DCE-BFE5-BF22C703B085}"/>
              </a:ext>
            </a:extLst>
          </p:cNvPr>
          <p:cNvSpPr>
            <a:spLocks noGrp="1"/>
          </p:cNvSpPr>
          <p:nvPr>
            <p:ph type="body" idx="13"/>
          </p:nvPr>
        </p:nvSpPr>
        <p:spPr>
          <a:xfrm>
            <a:off x="3291838" y="5979903"/>
            <a:ext cx="8613648" cy="307777"/>
          </a:xfrm>
        </p:spPr>
        <p:txBody>
          <a:bodyPr/>
          <a:lstStyle/>
          <a:p>
            <a:r>
              <a:rPr lang="en-US" i="0" dirty="0"/>
              <a:t>Which of the following statements best reflects the collective perspective of your lab with respect to the stability of your 2020 research budget? (choose only one)</a:t>
            </a:r>
          </a:p>
        </p:txBody>
      </p:sp>
      <p:sp>
        <p:nvSpPr>
          <p:cNvPr id="6" name="Footer Placeholder 5">
            <a:extLst>
              <a:ext uri="{FF2B5EF4-FFF2-40B4-BE49-F238E27FC236}">
                <a16:creationId xmlns:a16="http://schemas.microsoft.com/office/drawing/2014/main" id="{CBC8996E-484C-4120-865D-99A9D0051F6D}"/>
              </a:ext>
            </a:extLst>
          </p:cNvPr>
          <p:cNvSpPr>
            <a:spLocks noGrp="1"/>
          </p:cNvSpPr>
          <p:nvPr>
            <p:ph type="ftr" idx="11"/>
          </p:nvPr>
        </p:nvSpPr>
        <p:spPr/>
        <p:txBody>
          <a:bodyPr/>
          <a:lstStyle/>
          <a:p>
            <a:r>
              <a:rPr lang="en-US"/>
              <a:t>© 2020 BioInformatics Inc., part of Science and Medicine Group</a:t>
            </a:r>
            <a:endParaRPr lang="en-US" dirty="0"/>
          </a:p>
        </p:txBody>
      </p:sp>
      <p:sp>
        <p:nvSpPr>
          <p:cNvPr id="12" name="Text Placeholder 2">
            <a:extLst>
              <a:ext uri="{FF2B5EF4-FFF2-40B4-BE49-F238E27FC236}">
                <a16:creationId xmlns:a16="http://schemas.microsoft.com/office/drawing/2014/main" id="{215583FD-2117-46F2-86C5-7456299E1939}"/>
              </a:ext>
            </a:extLst>
          </p:cNvPr>
          <p:cNvSpPr txBox="1">
            <a:spLocks/>
          </p:cNvSpPr>
          <p:nvPr/>
        </p:nvSpPr>
        <p:spPr>
          <a:xfrm>
            <a:off x="2179621" y="839721"/>
            <a:ext cx="7933912" cy="307777"/>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b="1" dirty="0"/>
              <a:t>Budget Adjustments</a:t>
            </a:r>
          </a:p>
        </p:txBody>
      </p:sp>
      <p:sp>
        <p:nvSpPr>
          <p:cNvPr id="11" name="Text Placeholder 3">
            <a:extLst>
              <a:ext uri="{FF2B5EF4-FFF2-40B4-BE49-F238E27FC236}">
                <a16:creationId xmlns:a16="http://schemas.microsoft.com/office/drawing/2014/main" id="{09728F8C-1FA3-4374-89F7-71DA4E40E7D7}"/>
              </a:ext>
            </a:extLst>
          </p:cNvPr>
          <p:cNvSpPr>
            <a:spLocks noGrp="1"/>
          </p:cNvSpPr>
          <p:nvPr>
            <p:ph type="body" idx="4"/>
          </p:nvPr>
        </p:nvSpPr>
        <p:spPr>
          <a:xfrm>
            <a:off x="285750" y="6133792"/>
            <a:ext cx="2608263" cy="153888"/>
          </a:xfrm>
        </p:spPr>
        <p:txBody>
          <a:bodyPr/>
          <a:lstStyle/>
          <a:p>
            <a:r>
              <a:rPr lang="en-US" dirty="0"/>
              <a:t>n=2,014 (all waves)</a:t>
            </a:r>
          </a:p>
        </p:txBody>
      </p:sp>
      <p:pic>
        <p:nvPicPr>
          <p:cNvPr id="9" name="Picture 8">
            <a:extLst>
              <a:ext uri="{FF2B5EF4-FFF2-40B4-BE49-F238E27FC236}">
                <a16:creationId xmlns:a16="http://schemas.microsoft.com/office/drawing/2014/main" id="{9E84CFCE-443C-47A8-A719-671FFB6FA065}"/>
              </a:ext>
            </a:extLst>
          </p:cNvPr>
          <p:cNvPicPr>
            <a:picLocks noChangeAspect="1"/>
          </p:cNvPicPr>
          <p:nvPr/>
        </p:nvPicPr>
        <p:blipFill rotWithShape="1">
          <a:blip r:embed="rId7"/>
          <a:srcRect l="2168" t="5033" r="6321" b="7622"/>
          <a:stretch/>
        </p:blipFill>
        <p:spPr>
          <a:xfrm>
            <a:off x="2006116" y="1133280"/>
            <a:ext cx="8179769" cy="4846622"/>
          </a:xfrm>
          <a:prstGeom prst="rect">
            <a:avLst/>
          </a:prstGeom>
        </p:spPr>
      </p:pic>
    </p:spTree>
    <p:extLst>
      <p:ext uri="{BB962C8B-B14F-4D97-AF65-F5344CB8AC3E}">
        <p14:creationId xmlns:p14="http://schemas.microsoft.com/office/powerpoint/2010/main" val="3875497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0C02D60-ED54-4CED-86F2-47696851BFB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48"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80C02D60-ED54-4CED-86F2-47696851BFB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099E2B6D-B250-4DDA-A4EF-DAE5A64FAC3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4000" dirty="0">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endParaRPr>
          </a:p>
        </p:txBody>
      </p:sp>
      <p:sp>
        <p:nvSpPr>
          <p:cNvPr id="4" name="Slide Number Placeholder 3">
            <a:extLst>
              <a:ext uri="{FF2B5EF4-FFF2-40B4-BE49-F238E27FC236}">
                <a16:creationId xmlns:a16="http://schemas.microsoft.com/office/drawing/2014/main" id="{DF8F297B-6176-4593-8317-BC8C6A7F1F0C}"/>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2</a:t>
            </a:fld>
            <a:endParaRPr lang="en-US" dirty="0"/>
          </a:p>
        </p:txBody>
      </p:sp>
      <p:sp>
        <p:nvSpPr>
          <p:cNvPr id="5" name="Footer Placeholder 4">
            <a:extLst>
              <a:ext uri="{FF2B5EF4-FFF2-40B4-BE49-F238E27FC236}">
                <a16:creationId xmlns:a16="http://schemas.microsoft.com/office/drawing/2014/main" id="{9C750F62-8250-4927-A592-2FF123A54C39}"/>
              </a:ext>
            </a:extLst>
          </p:cNvPr>
          <p:cNvSpPr>
            <a:spLocks noGrp="1"/>
          </p:cNvSpPr>
          <p:nvPr>
            <p:ph type="ftr" idx="11"/>
          </p:nvPr>
        </p:nvSpPr>
        <p:spPr/>
        <p:txBody>
          <a:bodyPr/>
          <a:lstStyle/>
          <a:p>
            <a:r>
              <a:rPr lang="en-US"/>
              <a:t>© 2020 BioInformatics Inc., part of Science and Medicine Group</a:t>
            </a:r>
            <a:endParaRPr lang="en-US" dirty="0"/>
          </a:p>
        </p:txBody>
      </p:sp>
      <p:sp>
        <p:nvSpPr>
          <p:cNvPr id="2" name="TextBox 1">
            <a:extLst>
              <a:ext uri="{FF2B5EF4-FFF2-40B4-BE49-F238E27FC236}">
                <a16:creationId xmlns:a16="http://schemas.microsoft.com/office/drawing/2014/main" id="{8426C541-2522-4D29-AB40-F974B7432208}"/>
              </a:ext>
            </a:extLst>
          </p:cNvPr>
          <p:cNvSpPr txBox="1"/>
          <p:nvPr/>
        </p:nvSpPr>
        <p:spPr>
          <a:xfrm>
            <a:off x="1190625" y="1866900"/>
            <a:ext cx="3800475" cy="523220"/>
          </a:xfrm>
          <a:prstGeom prst="rect">
            <a:avLst/>
          </a:prstGeom>
          <a:noFill/>
        </p:spPr>
        <p:txBody>
          <a:bodyPr wrap="square" rtlCol="0">
            <a:spAutoFit/>
          </a:bodyPr>
          <a:lstStyle/>
          <a:p>
            <a:r>
              <a:rPr lang="en-US" sz="2800" dirty="0">
                <a:solidFill>
                  <a:schemeClr val="bg1"/>
                </a:solidFill>
              </a:rPr>
              <a:t>Today’s Presenters</a:t>
            </a:r>
          </a:p>
        </p:txBody>
      </p:sp>
      <p:pic>
        <p:nvPicPr>
          <p:cNvPr id="21506" name="Picture 2" descr="Michael Tice">
            <a:extLst>
              <a:ext uri="{FF2B5EF4-FFF2-40B4-BE49-F238E27FC236}">
                <a16:creationId xmlns:a16="http://schemas.microsoft.com/office/drawing/2014/main" id="{A755FA39-4EA2-4CD5-B359-E3F6A6DAD12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5707" y="2672686"/>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erson wearing a suit and tie smiling at the camera&#10;&#10;Description automatically generated">
            <a:extLst>
              <a:ext uri="{FF2B5EF4-FFF2-40B4-BE49-F238E27FC236}">
                <a16:creationId xmlns:a16="http://schemas.microsoft.com/office/drawing/2014/main" id="{008F7EF8-DCFF-4E58-8474-67E90F0F5121}"/>
              </a:ext>
            </a:extLst>
          </p:cNvPr>
          <p:cNvPicPr>
            <a:picLocks noChangeAspect="1"/>
          </p:cNvPicPr>
          <p:nvPr/>
        </p:nvPicPr>
        <p:blipFill>
          <a:blip r:embed="rId8"/>
          <a:stretch>
            <a:fillRect/>
          </a:stretch>
        </p:blipFill>
        <p:spPr>
          <a:xfrm>
            <a:off x="8346295" y="2703177"/>
            <a:ext cx="1254918" cy="1310617"/>
          </a:xfrm>
          <a:prstGeom prst="rect">
            <a:avLst/>
          </a:prstGeom>
        </p:spPr>
      </p:pic>
      <p:sp>
        <p:nvSpPr>
          <p:cNvPr id="10" name="TextBox 9">
            <a:extLst>
              <a:ext uri="{FF2B5EF4-FFF2-40B4-BE49-F238E27FC236}">
                <a16:creationId xmlns:a16="http://schemas.microsoft.com/office/drawing/2014/main" id="{CFBDA714-351C-4768-B7A6-59CAC1694238}"/>
              </a:ext>
            </a:extLst>
          </p:cNvPr>
          <p:cNvSpPr txBox="1"/>
          <p:nvPr/>
        </p:nvSpPr>
        <p:spPr>
          <a:xfrm>
            <a:off x="3484846" y="4080502"/>
            <a:ext cx="2231232" cy="738664"/>
          </a:xfrm>
          <a:prstGeom prst="rect">
            <a:avLst/>
          </a:prstGeom>
          <a:noFill/>
        </p:spPr>
        <p:txBody>
          <a:bodyPr wrap="square" rtlCol="0">
            <a:spAutoFit/>
          </a:bodyPr>
          <a:lstStyle/>
          <a:p>
            <a:pPr algn="ctr"/>
            <a:r>
              <a:rPr lang="en-US" dirty="0"/>
              <a:t>Mike Tice</a:t>
            </a:r>
          </a:p>
          <a:p>
            <a:pPr algn="ctr"/>
            <a:r>
              <a:rPr lang="en-US" dirty="0"/>
              <a:t>SVP Business Intel</a:t>
            </a:r>
          </a:p>
          <a:p>
            <a:pPr algn="ctr"/>
            <a:r>
              <a:rPr lang="en-US" dirty="0" err="1"/>
              <a:t>SDi</a:t>
            </a:r>
            <a:endParaRPr lang="en-US" dirty="0"/>
          </a:p>
        </p:txBody>
      </p:sp>
      <p:sp>
        <p:nvSpPr>
          <p:cNvPr id="12" name="TextBox 11">
            <a:extLst>
              <a:ext uri="{FF2B5EF4-FFF2-40B4-BE49-F238E27FC236}">
                <a16:creationId xmlns:a16="http://schemas.microsoft.com/office/drawing/2014/main" id="{E60B22FD-9530-4FE2-B457-C24C8CCAF61E}"/>
              </a:ext>
            </a:extLst>
          </p:cNvPr>
          <p:cNvSpPr txBox="1"/>
          <p:nvPr/>
        </p:nvSpPr>
        <p:spPr>
          <a:xfrm>
            <a:off x="8259379" y="4188224"/>
            <a:ext cx="1428750" cy="523220"/>
          </a:xfrm>
          <a:prstGeom prst="rect">
            <a:avLst/>
          </a:prstGeom>
          <a:noFill/>
        </p:spPr>
        <p:txBody>
          <a:bodyPr wrap="square" rtlCol="0">
            <a:spAutoFit/>
          </a:bodyPr>
          <a:lstStyle/>
          <a:p>
            <a:pPr algn="ctr"/>
            <a:r>
              <a:rPr lang="en-US" dirty="0"/>
              <a:t>Craig Overpeck</a:t>
            </a:r>
          </a:p>
          <a:p>
            <a:pPr algn="ctr"/>
            <a:r>
              <a:rPr lang="en-US" dirty="0"/>
              <a:t>CEO</a:t>
            </a:r>
          </a:p>
        </p:txBody>
      </p:sp>
      <p:pic>
        <p:nvPicPr>
          <p:cNvPr id="13" name="Picture 12" descr="A person posing for the camera&#10;&#10;Description automatically generated">
            <a:extLst>
              <a:ext uri="{FF2B5EF4-FFF2-40B4-BE49-F238E27FC236}">
                <a16:creationId xmlns:a16="http://schemas.microsoft.com/office/drawing/2014/main" id="{1C221579-D0D5-42F7-AFA3-03FD4697A6A5}"/>
              </a:ext>
            </a:extLst>
          </p:cNvPr>
          <p:cNvPicPr>
            <a:picLocks noChangeAspect="1"/>
          </p:cNvPicPr>
          <p:nvPr/>
        </p:nvPicPr>
        <p:blipFill>
          <a:blip r:embed="rId9"/>
          <a:stretch>
            <a:fillRect/>
          </a:stretch>
        </p:blipFill>
        <p:spPr>
          <a:xfrm>
            <a:off x="6121001" y="2672686"/>
            <a:ext cx="1371600" cy="1371600"/>
          </a:xfrm>
          <a:prstGeom prst="rect">
            <a:avLst/>
          </a:prstGeom>
        </p:spPr>
      </p:pic>
      <p:sp>
        <p:nvSpPr>
          <p:cNvPr id="15" name="TextBox 14">
            <a:extLst>
              <a:ext uri="{FF2B5EF4-FFF2-40B4-BE49-F238E27FC236}">
                <a16:creationId xmlns:a16="http://schemas.microsoft.com/office/drawing/2014/main" id="{78ABF23A-4FD1-42FB-83A3-BF5BC288E62E}"/>
              </a:ext>
            </a:extLst>
          </p:cNvPr>
          <p:cNvSpPr txBox="1"/>
          <p:nvPr/>
        </p:nvSpPr>
        <p:spPr>
          <a:xfrm>
            <a:off x="5656063" y="4098549"/>
            <a:ext cx="2301476" cy="738664"/>
          </a:xfrm>
          <a:prstGeom prst="rect">
            <a:avLst/>
          </a:prstGeom>
          <a:noFill/>
        </p:spPr>
        <p:txBody>
          <a:bodyPr wrap="square" rtlCol="0">
            <a:spAutoFit/>
          </a:bodyPr>
          <a:lstStyle/>
          <a:p>
            <a:pPr algn="ctr"/>
            <a:r>
              <a:rPr lang="en-US" dirty="0"/>
              <a:t>Angie </a:t>
            </a:r>
            <a:r>
              <a:rPr lang="en-US" dirty="0" err="1"/>
              <a:t>Christoffersen</a:t>
            </a:r>
            <a:endParaRPr lang="en-US" dirty="0"/>
          </a:p>
          <a:p>
            <a:pPr algn="ctr"/>
            <a:r>
              <a:rPr lang="en-US" dirty="0"/>
              <a:t>VP Insights </a:t>
            </a:r>
          </a:p>
          <a:p>
            <a:pPr algn="ctr"/>
            <a:r>
              <a:rPr lang="en-US" dirty="0"/>
              <a:t>BioInformatics</a:t>
            </a:r>
          </a:p>
        </p:txBody>
      </p:sp>
      <p:sp>
        <p:nvSpPr>
          <p:cNvPr id="21" name="TextBox 20">
            <a:extLst>
              <a:ext uri="{FF2B5EF4-FFF2-40B4-BE49-F238E27FC236}">
                <a16:creationId xmlns:a16="http://schemas.microsoft.com/office/drawing/2014/main" id="{B559DF3D-6B3F-4FE7-BEE5-8BE20928C750}"/>
              </a:ext>
            </a:extLst>
          </p:cNvPr>
          <p:cNvSpPr txBox="1"/>
          <p:nvPr/>
        </p:nvSpPr>
        <p:spPr>
          <a:xfrm>
            <a:off x="1880565" y="4188224"/>
            <a:ext cx="1103697" cy="738664"/>
          </a:xfrm>
          <a:prstGeom prst="rect">
            <a:avLst/>
          </a:prstGeom>
          <a:noFill/>
        </p:spPr>
        <p:txBody>
          <a:bodyPr wrap="square" rtlCol="0">
            <a:spAutoFit/>
          </a:bodyPr>
          <a:lstStyle/>
          <a:p>
            <a:pPr algn="ctr"/>
            <a:r>
              <a:rPr lang="en-US" dirty="0"/>
              <a:t>Bill Kelly</a:t>
            </a:r>
          </a:p>
          <a:p>
            <a:pPr algn="ctr"/>
            <a:r>
              <a:rPr lang="en-US" dirty="0"/>
              <a:t>President</a:t>
            </a:r>
          </a:p>
          <a:p>
            <a:pPr algn="ctr"/>
            <a:endParaRPr lang="en-US" dirty="0"/>
          </a:p>
        </p:txBody>
      </p:sp>
      <p:pic>
        <p:nvPicPr>
          <p:cNvPr id="21515" name="Picture 11" descr="Meet Our Team of Analysts and Industry Experts">
            <a:extLst>
              <a:ext uri="{FF2B5EF4-FFF2-40B4-BE49-F238E27FC236}">
                <a16:creationId xmlns:a16="http://schemas.microsoft.com/office/drawing/2014/main" id="{1365FD47-E717-470F-BAB1-DF83891BAFD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80565" y="2684845"/>
            <a:ext cx="1161448" cy="134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782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3C8BD97-45C6-4B20-8FE8-69272968286E}"/>
              </a:ext>
            </a:extLst>
          </p:cNvPr>
          <p:cNvGraphicFramePr>
            <a:graphicFrameLocks noChangeAspect="1"/>
          </p:cNvGraphicFramePr>
          <p:nvPr>
            <p:custDataLst>
              <p:tags r:id="rId2"/>
            </p:custDataLst>
            <p:extLst>
              <p:ext uri="{D42A27DB-BD31-4B8C-83A1-F6EECF244321}">
                <p14:modId xmlns:p14="http://schemas.microsoft.com/office/powerpoint/2010/main" val="27652048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56"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0DF9C8BC-28EB-482B-8166-6966F8D81927}"/>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endParaRPr>
          </a:p>
        </p:txBody>
      </p:sp>
      <p:sp>
        <p:nvSpPr>
          <p:cNvPr id="2" name="Title 1">
            <a:extLst>
              <a:ext uri="{FF2B5EF4-FFF2-40B4-BE49-F238E27FC236}">
                <a16:creationId xmlns:a16="http://schemas.microsoft.com/office/drawing/2014/main" id="{5B4F3C6C-CEC6-4AA0-89B3-84DE775D346F}"/>
              </a:ext>
            </a:extLst>
          </p:cNvPr>
          <p:cNvSpPr>
            <a:spLocks noGrp="1"/>
          </p:cNvSpPr>
          <p:nvPr>
            <p:ph type="title"/>
          </p:nvPr>
        </p:nvSpPr>
        <p:spPr/>
        <p:txBody>
          <a:bodyPr/>
          <a:lstStyle/>
          <a:p>
            <a:r>
              <a:rPr lang="en-US" dirty="0"/>
              <a:t>Average researcher spending is anticipated to decline in all major product areas</a:t>
            </a:r>
          </a:p>
        </p:txBody>
      </p:sp>
      <p:sp>
        <p:nvSpPr>
          <p:cNvPr id="3" name="Slide Number Placeholder 2">
            <a:extLst>
              <a:ext uri="{FF2B5EF4-FFF2-40B4-BE49-F238E27FC236}">
                <a16:creationId xmlns:a16="http://schemas.microsoft.com/office/drawing/2014/main" id="{1226E4E1-66FE-45B2-9637-90770825C37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20</a:t>
            </a:fld>
            <a:endParaRPr lang="en-US" dirty="0"/>
          </a:p>
        </p:txBody>
      </p:sp>
      <p:sp>
        <p:nvSpPr>
          <p:cNvPr id="4" name="Text Placeholder 3">
            <a:extLst>
              <a:ext uri="{FF2B5EF4-FFF2-40B4-BE49-F238E27FC236}">
                <a16:creationId xmlns:a16="http://schemas.microsoft.com/office/drawing/2014/main" id="{007DD0DA-1E69-4D46-97C9-1E7C45702238}"/>
              </a:ext>
            </a:extLst>
          </p:cNvPr>
          <p:cNvSpPr>
            <a:spLocks noGrp="1"/>
          </p:cNvSpPr>
          <p:nvPr>
            <p:ph type="body" idx="4"/>
          </p:nvPr>
        </p:nvSpPr>
        <p:spPr>
          <a:xfrm>
            <a:off x="285750" y="6126060"/>
            <a:ext cx="2608263" cy="153888"/>
          </a:xfrm>
        </p:spPr>
        <p:txBody>
          <a:bodyPr/>
          <a:lstStyle/>
          <a:p>
            <a:r>
              <a:rPr lang="en-US" dirty="0"/>
              <a:t>n=2,009 (all waves)</a:t>
            </a:r>
          </a:p>
        </p:txBody>
      </p:sp>
      <p:sp>
        <p:nvSpPr>
          <p:cNvPr id="5" name="Text Placeholder 4">
            <a:extLst>
              <a:ext uri="{FF2B5EF4-FFF2-40B4-BE49-F238E27FC236}">
                <a16:creationId xmlns:a16="http://schemas.microsoft.com/office/drawing/2014/main" id="{0517A6B0-33B7-49BA-AEF6-EA85CB39F735}"/>
              </a:ext>
            </a:extLst>
          </p:cNvPr>
          <p:cNvSpPr>
            <a:spLocks noGrp="1"/>
          </p:cNvSpPr>
          <p:nvPr>
            <p:ph type="body" idx="13"/>
          </p:nvPr>
        </p:nvSpPr>
        <p:spPr>
          <a:xfrm>
            <a:off x="3291838" y="5979903"/>
            <a:ext cx="8613648" cy="307777"/>
          </a:xfrm>
        </p:spPr>
        <p:txBody>
          <a:bodyPr/>
          <a:lstStyle/>
          <a:p>
            <a:r>
              <a:rPr lang="en-US" dirty="0"/>
              <a:t>Compared to your annual budget, how do you expect the average amount of money that your lab spends on products purchased in each of the following categories to change in the NEXT THREE MONTHS (choose only one or each)</a:t>
            </a:r>
          </a:p>
        </p:txBody>
      </p:sp>
      <p:sp>
        <p:nvSpPr>
          <p:cNvPr id="6" name="Footer Placeholder 5">
            <a:extLst>
              <a:ext uri="{FF2B5EF4-FFF2-40B4-BE49-F238E27FC236}">
                <a16:creationId xmlns:a16="http://schemas.microsoft.com/office/drawing/2014/main" id="{7975FA45-81F2-4512-9FB8-D0DF65FA7CB9}"/>
              </a:ext>
            </a:extLst>
          </p:cNvPr>
          <p:cNvSpPr>
            <a:spLocks noGrp="1"/>
          </p:cNvSpPr>
          <p:nvPr>
            <p:ph type="ftr" idx="11"/>
          </p:nvPr>
        </p:nvSpPr>
        <p:spPr/>
        <p:txBody>
          <a:bodyPr/>
          <a:lstStyle/>
          <a:p>
            <a:r>
              <a:rPr lang="en-US"/>
              <a:t>© 2020 BioInformatics Inc., part of Science and Medicine Group</a:t>
            </a:r>
            <a:endParaRPr lang="en-US" dirty="0"/>
          </a:p>
        </p:txBody>
      </p:sp>
      <p:sp>
        <p:nvSpPr>
          <p:cNvPr id="12" name="Text Placeholder 2">
            <a:extLst>
              <a:ext uri="{FF2B5EF4-FFF2-40B4-BE49-F238E27FC236}">
                <a16:creationId xmlns:a16="http://schemas.microsoft.com/office/drawing/2014/main" id="{DA6BCF24-DD80-4D69-83B3-AA65DDCB74DB}"/>
              </a:ext>
            </a:extLst>
          </p:cNvPr>
          <p:cNvSpPr txBox="1">
            <a:spLocks/>
          </p:cNvSpPr>
          <p:nvPr/>
        </p:nvSpPr>
        <p:spPr>
          <a:xfrm>
            <a:off x="2179621" y="839721"/>
            <a:ext cx="7933912" cy="307777"/>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b="1" dirty="0"/>
              <a:t>Average Expected Change in Spending on Products Over the Next 3 Months</a:t>
            </a:r>
          </a:p>
        </p:txBody>
      </p:sp>
      <p:pic>
        <p:nvPicPr>
          <p:cNvPr id="7" name="Picture 6">
            <a:extLst>
              <a:ext uri="{FF2B5EF4-FFF2-40B4-BE49-F238E27FC236}">
                <a16:creationId xmlns:a16="http://schemas.microsoft.com/office/drawing/2014/main" id="{CA8DFFF1-594F-4127-BAD5-ADA42730C438}"/>
              </a:ext>
            </a:extLst>
          </p:cNvPr>
          <p:cNvPicPr>
            <a:picLocks noChangeAspect="1"/>
          </p:cNvPicPr>
          <p:nvPr/>
        </p:nvPicPr>
        <p:blipFill rotWithShape="1">
          <a:blip r:embed="rId7"/>
          <a:srcRect l="291" t="7209" r="23323" b="3538"/>
          <a:stretch/>
        </p:blipFill>
        <p:spPr>
          <a:xfrm>
            <a:off x="2755041" y="1147498"/>
            <a:ext cx="6681919" cy="4832405"/>
          </a:xfrm>
          <a:prstGeom prst="rect">
            <a:avLst/>
          </a:prstGeom>
        </p:spPr>
      </p:pic>
    </p:spTree>
    <p:extLst>
      <p:ext uri="{BB962C8B-B14F-4D97-AF65-F5344CB8AC3E}">
        <p14:creationId xmlns:p14="http://schemas.microsoft.com/office/powerpoint/2010/main" val="970365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558D8B6-9807-4107-9500-4DA580C6A51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508"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F558D8B6-9807-4107-9500-4DA580C6A51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CC02CB43-522A-4860-B251-2C59A4B4611F}"/>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4000" dirty="0">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endParaRPr>
          </a:p>
        </p:txBody>
      </p:sp>
      <p:sp>
        <p:nvSpPr>
          <p:cNvPr id="3" name="Title 2">
            <a:extLst>
              <a:ext uri="{FF2B5EF4-FFF2-40B4-BE49-F238E27FC236}">
                <a16:creationId xmlns:a16="http://schemas.microsoft.com/office/drawing/2014/main" id="{AA6A3A82-9A10-4887-9699-B513ED60FECF}"/>
              </a:ext>
            </a:extLst>
          </p:cNvPr>
          <p:cNvSpPr>
            <a:spLocks noGrp="1"/>
          </p:cNvSpPr>
          <p:nvPr>
            <p:ph type="title"/>
          </p:nvPr>
        </p:nvSpPr>
        <p:spPr/>
        <p:txBody>
          <a:bodyPr/>
          <a:lstStyle/>
          <a:p>
            <a:r>
              <a:rPr lang="en-US" dirty="0"/>
              <a:t>Infectious Disease Researchers – </a:t>
            </a:r>
            <a:br>
              <a:rPr lang="en-US" dirty="0"/>
            </a:br>
            <a:r>
              <a:rPr lang="en-US" dirty="0"/>
              <a:t>The Different Roles of Academic Labs and </a:t>
            </a:r>
            <a:br>
              <a:rPr lang="en-US" dirty="0"/>
            </a:br>
            <a:r>
              <a:rPr lang="en-US" dirty="0"/>
              <a:t>Drug Discovery Labs</a:t>
            </a:r>
          </a:p>
        </p:txBody>
      </p:sp>
      <p:sp>
        <p:nvSpPr>
          <p:cNvPr id="4" name="Slide Number Placeholder 3">
            <a:extLst>
              <a:ext uri="{FF2B5EF4-FFF2-40B4-BE49-F238E27FC236}">
                <a16:creationId xmlns:a16="http://schemas.microsoft.com/office/drawing/2014/main" id="{DF5DA6ED-132F-430F-A697-250F668DC9B4}"/>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21</a:t>
            </a:fld>
            <a:endParaRPr lang="en-US" dirty="0"/>
          </a:p>
        </p:txBody>
      </p:sp>
      <p:sp>
        <p:nvSpPr>
          <p:cNvPr id="5" name="Footer Placeholder 4">
            <a:extLst>
              <a:ext uri="{FF2B5EF4-FFF2-40B4-BE49-F238E27FC236}">
                <a16:creationId xmlns:a16="http://schemas.microsoft.com/office/drawing/2014/main" id="{6031C2B5-CB09-458A-874B-5D4D1AADFF2F}"/>
              </a:ext>
            </a:extLst>
          </p:cNvPr>
          <p:cNvSpPr>
            <a:spLocks noGrp="1"/>
          </p:cNvSpPr>
          <p:nvPr>
            <p:ph type="ftr" idx="11"/>
          </p:nvPr>
        </p:nvSpPr>
        <p:spPr/>
        <p:txBody>
          <a:bodyPr/>
          <a:lstStyle/>
          <a:p>
            <a:r>
              <a:rPr lang="en-US"/>
              <a:t>© 2020 BioInformatics Inc., part of Science and Medicine Group</a:t>
            </a:r>
            <a:endParaRPr lang="en-US" dirty="0"/>
          </a:p>
        </p:txBody>
      </p:sp>
    </p:spTree>
    <p:extLst>
      <p:ext uri="{BB962C8B-B14F-4D97-AF65-F5344CB8AC3E}">
        <p14:creationId xmlns:p14="http://schemas.microsoft.com/office/powerpoint/2010/main" val="4285444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7F9FB217-84F6-4B91-A568-84DAC7EF903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77" name="think-cell Slide" r:id="rId5" imgW="347" imgH="348" progId="TCLayout.ActiveDocument.1">
                  <p:embed/>
                </p:oleObj>
              </mc:Choice>
              <mc:Fallback>
                <p:oleObj name="think-cell Slide" r:id="rId5" imgW="347" imgH="348" progId="TCLayout.ActiveDocument.1">
                  <p:embed/>
                  <p:pic>
                    <p:nvPicPr>
                      <p:cNvPr id="9" name="Object 8" hidden="1">
                        <a:extLst>
                          <a:ext uri="{FF2B5EF4-FFF2-40B4-BE49-F238E27FC236}">
                            <a16:creationId xmlns:a16="http://schemas.microsoft.com/office/drawing/2014/main" id="{7F9FB217-84F6-4B91-A568-84DAC7EF903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3E46B802-2395-4D32-83D2-5ADF5572D547}"/>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endParaRPr>
          </a:p>
        </p:txBody>
      </p:sp>
      <p:sp>
        <p:nvSpPr>
          <p:cNvPr id="2" name="Title 1">
            <a:extLst>
              <a:ext uri="{FF2B5EF4-FFF2-40B4-BE49-F238E27FC236}">
                <a16:creationId xmlns:a16="http://schemas.microsoft.com/office/drawing/2014/main" id="{5B4F3C6C-CEC6-4AA0-89B3-84DE775D346F}"/>
              </a:ext>
            </a:extLst>
          </p:cNvPr>
          <p:cNvSpPr>
            <a:spLocks noGrp="1"/>
          </p:cNvSpPr>
          <p:nvPr>
            <p:ph type="title"/>
          </p:nvPr>
        </p:nvSpPr>
        <p:spPr>
          <a:xfrm>
            <a:off x="2990089" y="118872"/>
            <a:ext cx="8613647" cy="758952"/>
          </a:xfrm>
        </p:spPr>
        <p:txBody>
          <a:bodyPr/>
          <a:lstStyle/>
          <a:p>
            <a:r>
              <a:rPr lang="en-US" dirty="0"/>
              <a:t>Fast screening, detection, and measurement tools are key in supporting infectious disease researchers</a:t>
            </a:r>
          </a:p>
        </p:txBody>
      </p:sp>
      <p:sp>
        <p:nvSpPr>
          <p:cNvPr id="3" name="Slide Number Placeholder 2">
            <a:extLst>
              <a:ext uri="{FF2B5EF4-FFF2-40B4-BE49-F238E27FC236}">
                <a16:creationId xmlns:a16="http://schemas.microsoft.com/office/drawing/2014/main" id="{1226E4E1-66FE-45B2-9637-90770825C37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22</a:t>
            </a:fld>
            <a:endParaRPr lang="en-US" dirty="0"/>
          </a:p>
        </p:txBody>
      </p:sp>
      <p:sp>
        <p:nvSpPr>
          <p:cNvPr id="5" name="Text Placeholder 4">
            <a:extLst>
              <a:ext uri="{FF2B5EF4-FFF2-40B4-BE49-F238E27FC236}">
                <a16:creationId xmlns:a16="http://schemas.microsoft.com/office/drawing/2014/main" id="{0517A6B0-33B7-49BA-AEF6-EA85CB39F735}"/>
              </a:ext>
            </a:extLst>
          </p:cNvPr>
          <p:cNvSpPr>
            <a:spLocks noGrp="1"/>
          </p:cNvSpPr>
          <p:nvPr>
            <p:ph type="body" idx="13"/>
          </p:nvPr>
        </p:nvSpPr>
        <p:spPr>
          <a:xfrm>
            <a:off x="3291838" y="6133792"/>
            <a:ext cx="8613648" cy="153888"/>
          </a:xfrm>
        </p:spPr>
        <p:txBody>
          <a:bodyPr/>
          <a:lstStyle/>
          <a:p>
            <a:pPr algn="l"/>
            <a:r>
              <a:rPr lang="en-US" i="0" dirty="0"/>
              <a:t>In which area can life science suppliers BEST support the efforts of scientists conducting infectious disease research to DETECT pathogens?</a:t>
            </a:r>
          </a:p>
        </p:txBody>
      </p:sp>
      <p:sp>
        <p:nvSpPr>
          <p:cNvPr id="6" name="Footer Placeholder 5">
            <a:extLst>
              <a:ext uri="{FF2B5EF4-FFF2-40B4-BE49-F238E27FC236}">
                <a16:creationId xmlns:a16="http://schemas.microsoft.com/office/drawing/2014/main" id="{7975FA45-81F2-4512-9FB8-D0DF65FA7CB9}"/>
              </a:ext>
            </a:extLst>
          </p:cNvPr>
          <p:cNvSpPr>
            <a:spLocks noGrp="1"/>
          </p:cNvSpPr>
          <p:nvPr>
            <p:ph type="ftr" idx="11"/>
          </p:nvPr>
        </p:nvSpPr>
        <p:spPr/>
        <p:txBody>
          <a:bodyPr/>
          <a:lstStyle/>
          <a:p>
            <a:r>
              <a:rPr lang="en-US"/>
              <a:t>© 2020 BioInformatics Inc., part of Science and Medicine Group</a:t>
            </a:r>
            <a:endParaRPr lang="en-US" dirty="0"/>
          </a:p>
        </p:txBody>
      </p:sp>
      <p:sp>
        <p:nvSpPr>
          <p:cNvPr id="13" name="Text Placeholder 3">
            <a:extLst>
              <a:ext uri="{FF2B5EF4-FFF2-40B4-BE49-F238E27FC236}">
                <a16:creationId xmlns:a16="http://schemas.microsoft.com/office/drawing/2014/main" id="{73DB5B92-1339-4A1F-BB11-D223F2E93160}"/>
              </a:ext>
            </a:extLst>
          </p:cNvPr>
          <p:cNvSpPr>
            <a:spLocks noGrp="1"/>
          </p:cNvSpPr>
          <p:nvPr>
            <p:ph type="body" idx="4"/>
          </p:nvPr>
        </p:nvSpPr>
        <p:spPr>
          <a:xfrm>
            <a:off x="285750" y="5979903"/>
            <a:ext cx="2608263" cy="307777"/>
          </a:xfrm>
        </p:spPr>
        <p:txBody>
          <a:bodyPr/>
          <a:lstStyle/>
          <a:p>
            <a:r>
              <a:rPr lang="en-US" dirty="0"/>
              <a:t>Academic n=2,052, Pharma/Biotech n=680</a:t>
            </a:r>
          </a:p>
          <a:p>
            <a:r>
              <a:rPr lang="en-US" dirty="0"/>
              <a:t>(all waves)</a:t>
            </a:r>
          </a:p>
        </p:txBody>
      </p:sp>
      <p:pic>
        <p:nvPicPr>
          <p:cNvPr id="14" name="Picture 13">
            <a:extLst>
              <a:ext uri="{FF2B5EF4-FFF2-40B4-BE49-F238E27FC236}">
                <a16:creationId xmlns:a16="http://schemas.microsoft.com/office/drawing/2014/main" id="{C240083C-926C-4573-B39C-3B2B74673C52}"/>
              </a:ext>
            </a:extLst>
          </p:cNvPr>
          <p:cNvPicPr>
            <a:picLocks noChangeAspect="1"/>
          </p:cNvPicPr>
          <p:nvPr/>
        </p:nvPicPr>
        <p:blipFill rotWithShape="1">
          <a:blip r:embed="rId7"/>
          <a:srcRect l="1530" t="2967" r="2118" b="1680"/>
          <a:stretch/>
        </p:blipFill>
        <p:spPr>
          <a:xfrm>
            <a:off x="1651517" y="1213904"/>
            <a:ext cx="9563337" cy="4765998"/>
          </a:xfrm>
          <a:prstGeom prst="rect">
            <a:avLst/>
          </a:prstGeom>
        </p:spPr>
      </p:pic>
      <p:pic>
        <p:nvPicPr>
          <p:cNvPr id="15" name="Picture 14">
            <a:extLst>
              <a:ext uri="{FF2B5EF4-FFF2-40B4-BE49-F238E27FC236}">
                <a16:creationId xmlns:a16="http://schemas.microsoft.com/office/drawing/2014/main" id="{01D7D22F-84B2-42ED-8F45-BABF8EAE17B2}"/>
              </a:ext>
            </a:extLst>
          </p:cNvPr>
          <p:cNvPicPr>
            <a:picLocks noChangeAspect="1"/>
          </p:cNvPicPr>
          <p:nvPr/>
        </p:nvPicPr>
        <p:blipFill>
          <a:blip r:embed="rId8"/>
          <a:stretch>
            <a:fillRect/>
          </a:stretch>
        </p:blipFill>
        <p:spPr>
          <a:xfrm>
            <a:off x="234805" y="5294103"/>
            <a:ext cx="1323975" cy="685800"/>
          </a:xfrm>
          <a:prstGeom prst="rect">
            <a:avLst/>
          </a:prstGeom>
        </p:spPr>
      </p:pic>
      <p:sp>
        <p:nvSpPr>
          <p:cNvPr id="16" name="Text Placeholder 2">
            <a:extLst>
              <a:ext uri="{FF2B5EF4-FFF2-40B4-BE49-F238E27FC236}">
                <a16:creationId xmlns:a16="http://schemas.microsoft.com/office/drawing/2014/main" id="{2EC2CBBD-77CE-4EDD-8786-25EFACA50482}"/>
              </a:ext>
            </a:extLst>
          </p:cNvPr>
          <p:cNvSpPr txBox="1">
            <a:spLocks/>
          </p:cNvSpPr>
          <p:nvPr/>
        </p:nvSpPr>
        <p:spPr>
          <a:xfrm>
            <a:off x="1651517" y="877824"/>
            <a:ext cx="9563337" cy="307777"/>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b="1" dirty="0"/>
              <a:t>Areas Where Life Science Suppliers Can Support Research to Detect Pathogens</a:t>
            </a:r>
          </a:p>
        </p:txBody>
      </p:sp>
    </p:spTree>
    <p:extLst>
      <p:ext uri="{BB962C8B-B14F-4D97-AF65-F5344CB8AC3E}">
        <p14:creationId xmlns:p14="http://schemas.microsoft.com/office/powerpoint/2010/main" val="3660327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7F9FB217-84F6-4B91-A568-84DAC7EF903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801" name="think-cell Slide" r:id="rId5" imgW="347" imgH="348" progId="TCLayout.ActiveDocument.1">
                  <p:embed/>
                </p:oleObj>
              </mc:Choice>
              <mc:Fallback>
                <p:oleObj name="think-cell Slide" r:id="rId5" imgW="347" imgH="348" progId="TCLayout.ActiveDocument.1">
                  <p:embed/>
                  <p:pic>
                    <p:nvPicPr>
                      <p:cNvPr id="9" name="Object 8" hidden="1">
                        <a:extLst>
                          <a:ext uri="{FF2B5EF4-FFF2-40B4-BE49-F238E27FC236}">
                            <a16:creationId xmlns:a16="http://schemas.microsoft.com/office/drawing/2014/main" id="{7F9FB217-84F6-4B91-A568-84DAC7EF903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3E46B802-2395-4D32-83D2-5ADF5572D547}"/>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endParaRPr>
          </a:p>
        </p:txBody>
      </p:sp>
      <p:sp>
        <p:nvSpPr>
          <p:cNvPr id="2" name="Title 1">
            <a:extLst>
              <a:ext uri="{FF2B5EF4-FFF2-40B4-BE49-F238E27FC236}">
                <a16:creationId xmlns:a16="http://schemas.microsoft.com/office/drawing/2014/main" id="{5B4F3C6C-CEC6-4AA0-89B3-84DE775D346F}"/>
              </a:ext>
            </a:extLst>
          </p:cNvPr>
          <p:cNvSpPr>
            <a:spLocks noGrp="1"/>
          </p:cNvSpPr>
          <p:nvPr>
            <p:ph type="title"/>
          </p:nvPr>
        </p:nvSpPr>
        <p:spPr>
          <a:xfrm>
            <a:off x="3143250" y="118872"/>
            <a:ext cx="8460486" cy="758952"/>
          </a:xfrm>
        </p:spPr>
        <p:txBody>
          <a:bodyPr>
            <a:normAutofit/>
          </a:bodyPr>
          <a:lstStyle/>
          <a:p>
            <a:r>
              <a:rPr lang="en-US" dirty="0"/>
              <a:t>High throughput antigen detection and cell culture for vaccine development/testing, and delivery are needed</a:t>
            </a:r>
          </a:p>
        </p:txBody>
      </p:sp>
      <p:sp>
        <p:nvSpPr>
          <p:cNvPr id="3" name="Slide Number Placeholder 2">
            <a:extLst>
              <a:ext uri="{FF2B5EF4-FFF2-40B4-BE49-F238E27FC236}">
                <a16:creationId xmlns:a16="http://schemas.microsoft.com/office/drawing/2014/main" id="{1226E4E1-66FE-45B2-9637-90770825C37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23</a:t>
            </a:fld>
            <a:endParaRPr lang="en-US" dirty="0"/>
          </a:p>
        </p:txBody>
      </p:sp>
      <p:sp>
        <p:nvSpPr>
          <p:cNvPr id="5" name="Text Placeholder 4">
            <a:extLst>
              <a:ext uri="{FF2B5EF4-FFF2-40B4-BE49-F238E27FC236}">
                <a16:creationId xmlns:a16="http://schemas.microsoft.com/office/drawing/2014/main" id="{0517A6B0-33B7-49BA-AEF6-EA85CB39F735}"/>
              </a:ext>
            </a:extLst>
          </p:cNvPr>
          <p:cNvSpPr>
            <a:spLocks noGrp="1"/>
          </p:cNvSpPr>
          <p:nvPr>
            <p:ph type="body" idx="13"/>
          </p:nvPr>
        </p:nvSpPr>
        <p:spPr>
          <a:xfrm>
            <a:off x="3291838" y="6133792"/>
            <a:ext cx="8613648" cy="153888"/>
          </a:xfrm>
        </p:spPr>
        <p:txBody>
          <a:bodyPr/>
          <a:lstStyle/>
          <a:p>
            <a:pPr algn="l"/>
            <a:r>
              <a:rPr lang="en-US" i="0" dirty="0"/>
              <a:t>In which area can life science suppliers BEST support the efforts of scientists conducting infectious disease research into PREVENTION?</a:t>
            </a:r>
          </a:p>
        </p:txBody>
      </p:sp>
      <p:sp>
        <p:nvSpPr>
          <p:cNvPr id="6" name="Footer Placeholder 5">
            <a:extLst>
              <a:ext uri="{FF2B5EF4-FFF2-40B4-BE49-F238E27FC236}">
                <a16:creationId xmlns:a16="http://schemas.microsoft.com/office/drawing/2014/main" id="{7975FA45-81F2-4512-9FB8-D0DF65FA7CB9}"/>
              </a:ext>
            </a:extLst>
          </p:cNvPr>
          <p:cNvSpPr>
            <a:spLocks noGrp="1"/>
          </p:cNvSpPr>
          <p:nvPr>
            <p:ph type="ftr" idx="11"/>
          </p:nvPr>
        </p:nvSpPr>
        <p:spPr/>
        <p:txBody>
          <a:bodyPr/>
          <a:lstStyle/>
          <a:p>
            <a:r>
              <a:rPr lang="en-US"/>
              <a:t>© 2020 BioInformatics Inc., part of Science and Medicine Group</a:t>
            </a:r>
            <a:endParaRPr lang="en-US" dirty="0"/>
          </a:p>
        </p:txBody>
      </p:sp>
      <p:sp>
        <p:nvSpPr>
          <p:cNvPr id="13" name="Text Placeholder 3">
            <a:extLst>
              <a:ext uri="{FF2B5EF4-FFF2-40B4-BE49-F238E27FC236}">
                <a16:creationId xmlns:a16="http://schemas.microsoft.com/office/drawing/2014/main" id="{73DB5B92-1339-4A1F-BB11-D223F2E93160}"/>
              </a:ext>
            </a:extLst>
          </p:cNvPr>
          <p:cNvSpPr>
            <a:spLocks noGrp="1"/>
          </p:cNvSpPr>
          <p:nvPr>
            <p:ph type="body" idx="4"/>
          </p:nvPr>
        </p:nvSpPr>
        <p:spPr>
          <a:xfrm>
            <a:off x="285750" y="5979903"/>
            <a:ext cx="2608263" cy="307777"/>
          </a:xfrm>
        </p:spPr>
        <p:txBody>
          <a:bodyPr/>
          <a:lstStyle/>
          <a:p>
            <a:r>
              <a:rPr lang="en-US" dirty="0"/>
              <a:t>Academic n=2,052, Pharma/Biotech n=680</a:t>
            </a:r>
          </a:p>
          <a:p>
            <a:r>
              <a:rPr lang="en-US" dirty="0"/>
              <a:t>(all waves)</a:t>
            </a:r>
          </a:p>
        </p:txBody>
      </p:sp>
      <p:pic>
        <p:nvPicPr>
          <p:cNvPr id="15" name="Picture 14">
            <a:extLst>
              <a:ext uri="{FF2B5EF4-FFF2-40B4-BE49-F238E27FC236}">
                <a16:creationId xmlns:a16="http://schemas.microsoft.com/office/drawing/2014/main" id="{01D7D22F-84B2-42ED-8F45-BABF8EAE17B2}"/>
              </a:ext>
            </a:extLst>
          </p:cNvPr>
          <p:cNvPicPr>
            <a:picLocks noChangeAspect="1"/>
          </p:cNvPicPr>
          <p:nvPr/>
        </p:nvPicPr>
        <p:blipFill>
          <a:blip r:embed="rId7"/>
          <a:stretch>
            <a:fillRect/>
          </a:stretch>
        </p:blipFill>
        <p:spPr>
          <a:xfrm>
            <a:off x="234805" y="5294103"/>
            <a:ext cx="1323975" cy="685800"/>
          </a:xfrm>
          <a:prstGeom prst="rect">
            <a:avLst/>
          </a:prstGeom>
        </p:spPr>
      </p:pic>
      <p:sp>
        <p:nvSpPr>
          <p:cNvPr id="16" name="Text Placeholder 2">
            <a:extLst>
              <a:ext uri="{FF2B5EF4-FFF2-40B4-BE49-F238E27FC236}">
                <a16:creationId xmlns:a16="http://schemas.microsoft.com/office/drawing/2014/main" id="{2EC2CBBD-77CE-4EDD-8786-25EFACA50482}"/>
              </a:ext>
            </a:extLst>
          </p:cNvPr>
          <p:cNvSpPr txBox="1">
            <a:spLocks/>
          </p:cNvSpPr>
          <p:nvPr/>
        </p:nvSpPr>
        <p:spPr>
          <a:xfrm>
            <a:off x="1526471" y="877824"/>
            <a:ext cx="9586918" cy="307777"/>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b="1" dirty="0"/>
              <a:t>Areas Where Life Science Suppliers Can Support Research into Prevention</a:t>
            </a:r>
          </a:p>
        </p:txBody>
      </p:sp>
      <p:pic>
        <p:nvPicPr>
          <p:cNvPr id="4" name="Picture 3">
            <a:extLst>
              <a:ext uri="{FF2B5EF4-FFF2-40B4-BE49-F238E27FC236}">
                <a16:creationId xmlns:a16="http://schemas.microsoft.com/office/drawing/2014/main" id="{2264FE61-7EA8-420C-A6C8-AD9C5A9EC8F0}"/>
              </a:ext>
            </a:extLst>
          </p:cNvPr>
          <p:cNvPicPr>
            <a:picLocks noChangeAspect="1"/>
          </p:cNvPicPr>
          <p:nvPr/>
        </p:nvPicPr>
        <p:blipFill rotWithShape="1">
          <a:blip r:embed="rId8"/>
          <a:srcRect l="1450" t="2355" r="876" b="4507"/>
          <a:stretch/>
        </p:blipFill>
        <p:spPr>
          <a:xfrm>
            <a:off x="1526471" y="1185601"/>
            <a:ext cx="9586918" cy="4794302"/>
          </a:xfrm>
          <a:prstGeom prst="rect">
            <a:avLst/>
          </a:prstGeom>
        </p:spPr>
      </p:pic>
    </p:spTree>
    <p:extLst>
      <p:ext uri="{BB962C8B-B14F-4D97-AF65-F5344CB8AC3E}">
        <p14:creationId xmlns:p14="http://schemas.microsoft.com/office/powerpoint/2010/main" val="1166076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7F9FB217-84F6-4B91-A568-84DAC7EF903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25" name="think-cell Slide" r:id="rId5" imgW="347" imgH="348" progId="TCLayout.ActiveDocument.1">
                  <p:embed/>
                </p:oleObj>
              </mc:Choice>
              <mc:Fallback>
                <p:oleObj name="think-cell Slide" r:id="rId5" imgW="347" imgH="348" progId="TCLayout.ActiveDocument.1">
                  <p:embed/>
                  <p:pic>
                    <p:nvPicPr>
                      <p:cNvPr id="9" name="Object 8" hidden="1">
                        <a:extLst>
                          <a:ext uri="{FF2B5EF4-FFF2-40B4-BE49-F238E27FC236}">
                            <a16:creationId xmlns:a16="http://schemas.microsoft.com/office/drawing/2014/main" id="{7F9FB217-84F6-4B91-A568-84DAC7EF903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3E46B802-2395-4D32-83D2-5ADF5572D547}"/>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endParaRPr>
          </a:p>
        </p:txBody>
      </p:sp>
      <p:sp>
        <p:nvSpPr>
          <p:cNvPr id="2" name="Title 1">
            <a:extLst>
              <a:ext uri="{FF2B5EF4-FFF2-40B4-BE49-F238E27FC236}">
                <a16:creationId xmlns:a16="http://schemas.microsoft.com/office/drawing/2014/main" id="{5B4F3C6C-CEC6-4AA0-89B3-84DE775D346F}"/>
              </a:ext>
            </a:extLst>
          </p:cNvPr>
          <p:cNvSpPr>
            <a:spLocks noGrp="1"/>
          </p:cNvSpPr>
          <p:nvPr>
            <p:ph type="title"/>
          </p:nvPr>
        </p:nvSpPr>
        <p:spPr>
          <a:xfrm>
            <a:off x="3067050" y="118872"/>
            <a:ext cx="8536686" cy="758952"/>
          </a:xfrm>
        </p:spPr>
        <p:txBody>
          <a:bodyPr>
            <a:normAutofit/>
          </a:bodyPr>
          <a:lstStyle/>
          <a:p>
            <a:r>
              <a:rPr lang="en-US" dirty="0"/>
              <a:t>Tools that help quantify response and viral load as well as high throughput drug screening will win</a:t>
            </a:r>
          </a:p>
        </p:txBody>
      </p:sp>
      <p:sp>
        <p:nvSpPr>
          <p:cNvPr id="3" name="Slide Number Placeholder 2">
            <a:extLst>
              <a:ext uri="{FF2B5EF4-FFF2-40B4-BE49-F238E27FC236}">
                <a16:creationId xmlns:a16="http://schemas.microsoft.com/office/drawing/2014/main" id="{1226E4E1-66FE-45B2-9637-90770825C37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24</a:t>
            </a:fld>
            <a:endParaRPr lang="en-US" dirty="0"/>
          </a:p>
        </p:txBody>
      </p:sp>
      <p:sp>
        <p:nvSpPr>
          <p:cNvPr id="5" name="Text Placeholder 4">
            <a:extLst>
              <a:ext uri="{FF2B5EF4-FFF2-40B4-BE49-F238E27FC236}">
                <a16:creationId xmlns:a16="http://schemas.microsoft.com/office/drawing/2014/main" id="{0517A6B0-33B7-49BA-AEF6-EA85CB39F735}"/>
              </a:ext>
            </a:extLst>
          </p:cNvPr>
          <p:cNvSpPr>
            <a:spLocks noGrp="1"/>
          </p:cNvSpPr>
          <p:nvPr>
            <p:ph type="body" idx="13"/>
          </p:nvPr>
        </p:nvSpPr>
        <p:spPr>
          <a:xfrm>
            <a:off x="3291838" y="6133792"/>
            <a:ext cx="8613648" cy="153888"/>
          </a:xfrm>
        </p:spPr>
        <p:txBody>
          <a:bodyPr/>
          <a:lstStyle/>
          <a:p>
            <a:pPr algn="l"/>
            <a:r>
              <a:rPr lang="en-US" i="0" dirty="0"/>
              <a:t>In which area can life science suppliers BEST support the efforts of scientists conducting infectious disease research into TREATMENTS?</a:t>
            </a:r>
          </a:p>
        </p:txBody>
      </p:sp>
      <p:sp>
        <p:nvSpPr>
          <p:cNvPr id="6" name="Footer Placeholder 5">
            <a:extLst>
              <a:ext uri="{FF2B5EF4-FFF2-40B4-BE49-F238E27FC236}">
                <a16:creationId xmlns:a16="http://schemas.microsoft.com/office/drawing/2014/main" id="{7975FA45-81F2-4512-9FB8-D0DF65FA7CB9}"/>
              </a:ext>
            </a:extLst>
          </p:cNvPr>
          <p:cNvSpPr>
            <a:spLocks noGrp="1"/>
          </p:cNvSpPr>
          <p:nvPr>
            <p:ph type="ftr" idx="11"/>
          </p:nvPr>
        </p:nvSpPr>
        <p:spPr/>
        <p:txBody>
          <a:bodyPr/>
          <a:lstStyle/>
          <a:p>
            <a:r>
              <a:rPr lang="en-US"/>
              <a:t>© 2020 BioInformatics Inc., part of Science and Medicine Group</a:t>
            </a:r>
            <a:endParaRPr lang="en-US" dirty="0"/>
          </a:p>
        </p:txBody>
      </p:sp>
      <p:sp>
        <p:nvSpPr>
          <p:cNvPr id="13" name="Text Placeholder 3">
            <a:extLst>
              <a:ext uri="{FF2B5EF4-FFF2-40B4-BE49-F238E27FC236}">
                <a16:creationId xmlns:a16="http://schemas.microsoft.com/office/drawing/2014/main" id="{73DB5B92-1339-4A1F-BB11-D223F2E93160}"/>
              </a:ext>
            </a:extLst>
          </p:cNvPr>
          <p:cNvSpPr>
            <a:spLocks noGrp="1"/>
          </p:cNvSpPr>
          <p:nvPr>
            <p:ph type="body" idx="4"/>
          </p:nvPr>
        </p:nvSpPr>
        <p:spPr>
          <a:xfrm>
            <a:off x="285750" y="5979903"/>
            <a:ext cx="2608263" cy="307777"/>
          </a:xfrm>
        </p:spPr>
        <p:txBody>
          <a:bodyPr/>
          <a:lstStyle/>
          <a:p>
            <a:r>
              <a:rPr lang="en-US" dirty="0"/>
              <a:t>Academic n=2,052, Pharma/Biotech n=680</a:t>
            </a:r>
          </a:p>
          <a:p>
            <a:r>
              <a:rPr lang="en-US" dirty="0"/>
              <a:t>(all waves)</a:t>
            </a:r>
          </a:p>
        </p:txBody>
      </p:sp>
      <p:pic>
        <p:nvPicPr>
          <p:cNvPr id="15" name="Picture 14">
            <a:extLst>
              <a:ext uri="{FF2B5EF4-FFF2-40B4-BE49-F238E27FC236}">
                <a16:creationId xmlns:a16="http://schemas.microsoft.com/office/drawing/2014/main" id="{01D7D22F-84B2-42ED-8F45-BABF8EAE17B2}"/>
              </a:ext>
            </a:extLst>
          </p:cNvPr>
          <p:cNvPicPr>
            <a:picLocks noChangeAspect="1"/>
          </p:cNvPicPr>
          <p:nvPr/>
        </p:nvPicPr>
        <p:blipFill>
          <a:blip r:embed="rId7"/>
          <a:stretch>
            <a:fillRect/>
          </a:stretch>
        </p:blipFill>
        <p:spPr>
          <a:xfrm>
            <a:off x="234805" y="5294103"/>
            <a:ext cx="1323975" cy="685800"/>
          </a:xfrm>
          <a:prstGeom prst="rect">
            <a:avLst/>
          </a:prstGeom>
        </p:spPr>
      </p:pic>
      <p:sp>
        <p:nvSpPr>
          <p:cNvPr id="16" name="Text Placeholder 2">
            <a:extLst>
              <a:ext uri="{FF2B5EF4-FFF2-40B4-BE49-F238E27FC236}">
                <a16:creationId xmlns:a16="http://schemas.microsoft.com/office/drawing/2014/main" id="{2EC2CBBD-77CE-4EDD-8786-25EFACA50482}"/>
              </a:ext>
            </a:extLst>
          </p:cNvPr>
          <p:cNvSpPr txBox="1">
            <a:spLocks/>
          </p:cNvSpPr>
          <p:nvPr/>
        </p:nvSpPr>
        <p:spPr>
          <a:xfrm>
            <a:off x="1442555" y="877824"/>
            <a:ext cx="9642797" cy="307777"/>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b="1" dirty="0"/>
              <a:t>Areas Where Life Science Suppliers Can Support Research into Treatments</a:t>
            </a:r>
          </a:p>
        </p:txBody>
      </p:sp>
      <p:pic>
        <p:nvPicPr>
          <p:cNvPr id="4" name="Picture 3">
            <a:extLst>
              <a:ext uri="{FF2B5EF4-FFF2-40B4-BE49-F238E27FC236}">
                <a16:creationId xmlns:a16="http://schemas.microsoft.com/office/drawing/2014/main" id="{F8587042-8567-4EDA-A5E4-0C2D157D99AC}"/>
              </a:ext>
            </a:extLst>
          </p:cNvPr>
          <p:cNvPicPr>
            <a:picLocks noChangeAspect="1"/>
          </p:cNvPicPr>
          <p:nvPr/>
        </p:nvPicPr>
        <p:blipFill rotWithShape="1">
          <a:blip r:embed="rId8"/>
          <a:srcRect l="781" t="1814" r="781" b="2349"/>
          <a:stretch/>
        </p:blipFill>
        <p:spPr>
          <a:xfrm>
            <a:off x="1442555" y="1186152"/>
            <a:ext cx="9642798" cy="4793751"/>
          </a:xfrm>
          <a:prstGeom prst="rect">
            <a:avLst/>
          </a:prstGeom>
        </p:spPr>
      </p:pic>
    </p:spTree>
    <p:extLst>
      <p:ext uri="{BB962C8B-B14F-4D97-AF65-F5344CB8AC3E}">
        <p14:creationId xmlns:p14="http://schemas.microsoft.com/office/powerpoint/2010/main" val="3094344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558D8B6-9807-4107-9500-4DA580C6A51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55"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F558D8B6-9807-4107-9500-4DA580C6A51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CC02CB43-522A-4860-B251-2C59A4B4611F}"/>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4000" dirty="0">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endParaRPr>
          </a:p>
        </p:txBody>
      </p:sp>
      <p:sp>
        <p:nvSpPr>
          <p:cNvPr id="3" name="Title 2">
            <a:extLst>
              <a:ext uri="{FF2B5EF4-FFF2-40B4-BE49-F238E27FC236}">
                <a16:creationId xmlns:a16="http://schemas.microsoft.com/office/drawing/2014/main" id="{AA6A3A82-9A10-4887-9699-B513ED60FECF}"/>
              </a:ext>
            </a:extLst>
          </p:cNvPr>
          <p:cNvSpPr>
            <a:spLocks noGrp="1"/>
          </p:cNvSpPr>
          <p:nvPr>
            <p:ph type="title"/>
          </p:nvPr>
        </p:nvSpPr>
        <p:spPr>
          <a:xfrm>
            <a:off x="1124464" y="2669059"/>
            <a:ext cx="9724511" cy="1893416"/>
          </a:xfrm>
        </p:spPr>
        <p:txBody>
          <a:bodyPr/>
          <a:lstStyle/>
          <a:p>
            <a:r>
              <a:rPr lang="en-US" sz="3200" dirty="0"/>
              <a:t>Questions?</a:t>
            </a:r>
          </a:p>
        </p:txBody>
      </p:sp>
      <p:sp>
        <p:nvSpPr>
          <p:cNvPr id="4" name="Slide Number Placeholder 3">
            <a:extLst>
              <a:ext uri="{FF2B5EF4-FFF2-40B4-BE49-F238E27FC236}">
                <a16:creationId xmlns:a16="http://schemas.microsoft.com/office/drawing/2014/main" id="{DF5DA6ED-132F-430F-A697-250F668DC9B4}"/>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25</a:t>
            </a:fld>
            <a:endParaRPr lang="en-US" dirty="0"/>
          </a:p>
        </p:txBody>
      </p:sp>
      <p:sp>
        <p:nvSpPr>
          <p:cNvPr id="5" name="Footer Placeholder 4">
            <a:extLst>
              <a:ext uri="{FF2B5EF4-FFF2-40B4-BE49-F238E27FC236}">
                <a16:creationId xmlns:a16="http://schemas.microsoft.com/office/drawing/2014/main" id="{6031C2B5-CB09-458A-874B-5D4D1AADFF2F}"/>
              </a:ext>
            </a:extLst>
          </p:cNvPr>
          <p:cNvSpPr>
            <a:spLocks noGrp="1"/>
          </p:cNvSpPr>
          <p:nvPr>
            <p:ph type="ftr" idx="11"/>
          </p:nvPr>
        </p:nvSpPr>
        <p:spPr/>
        <p:txBody>
          <a:bodyPr/>
          <a:lstStyle/>
          <a:p>
            <a:r>
              <a:rPr lang="en-US"/>
              <a:t>© 2020 BioInformatics Inc., part of Science and Medicine Group</a:t>
            </a:r>
            <a:endParaRPr lang="en-US" dirty="0"/>
          </a:p>
        </p:txBody>
      </p:sp>
      <p:sp>
        <p:nvSpPr>
          <p:cNvPr id="2" name="TextBox 1">
            <a:extLst>
              <a:ext uri="{FF2B5EF4-FFF2-40B4-BE49-F238E27FC236}">
                <a16:creationId xmlns:a16="http://schemas.microsoft.com/office/drawing/2014/main" id="{8E620D99-0945-44F1-967F-DC26E88914D4}"/>
              </a:ext>
            </a:extLst>
          </p:cNvPr>
          <p:cNvSpPr txBox="1"/>
          <p:nvPr/>
        </p:nvSpPr>
        <p:spPr>
          <a:xfrm>
            <a:off x="1124464" y="1876425"/>
            <a:ext cx="941283" cy="523220"/>
          </a:xfrm>
          <a:prstGeom prst="rect">
            <a:avLst/>
          </a:prstGeom>
          <a:noFill/>
        </p:spPr>
        <p:txBody>
          <a:bodyPr wrap="none" rtlCol="0">
            <a:spAutoFit/>
          </a:bodyPr>
          <a:lstStyle/>
          <a:p>
            <a:r>
              <a:rPr lang="en-US" sz="2800" dirty="0">
                <a:solidFill>
                  <a:schemeClr val="bg1"/>
                </a:solidFill>
              </a:rPr>
              <a:t>Q&amp;A</a:t>
            </a:r>
          </a:p>
        </p:txBody>
      </p:sp>
    </p:spTree>
    <p:extLst>
      <p:ext uri="{BB962C8B-B14F-4D97-AF65-F5344CB8AC3E}">
        <p14:creationId xmlns:p14="http://schemas.microsoft.com/office/powerpoint/2010/main" val="3040474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558D8B6-9807-4107-9500-4DA580C6A51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68"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F558D8B6-9807-4107-9500-4DA580C6A51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CC02CB43-522A-4860-B251-2C59A4B4611F}"/>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4000" dirty="0">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endParaRPr>
          </a:p>
        </p:txBody>
      </p:sp>
      <p:sp>
        <p:nvSpPr>
          <p:cNvPr id="3" name="Title 2">
            <a:extLst>
              <a:ext uri="{FF2B5EF4-FFF2-40B4-BE49-F238E27FC236}">
                <a16:creationId xmlns:a16="http://schemas.microsoft.com/office/drawing/2014/main" id="{AA6A3A82-9A10-4887-9699-B513ED60FECF}"/>
              </a:ext>
            </a:extLst>
          </p:cNvPr>
          <p:cNvSpPr>
            <a:spLocks noGrp="1"/>
          </p:cNvSpPr>
          <p:nvPr>
            <p:ph type="title"/>
          </p:nvPr>
        </p:nvSpPr>
        <p:spPr>
          <a:xfrm>
            <a:off x="1124464" y="2669059"/>
            <a:ext cx="9724511" cy="1893416"/>
          </a:xfrm>
        </p:spPr>
        <p:txBody>
          <a:bodyPr/>
          <a:lstStyle/>
          <a:p>
            <a:r>
              <a:rPr lang="en-US" sz="2400" dirty="0"/>
              <a:t>Please visit </a:t>
            </a:r>
            <a:r>
              <a:rPr lang="en-US" sz="2400" dirty="0">
                <a:hlinkClick r:id="rId7"/>
              </a:rPr>
              <a:t>https://bioinfoinc.com/product/covid-19-lab-tracker/</a:t>
            </a:r>
            <a:br>
              <a:rPr lang="en-US" sz="2400" dirty="0"/>
            </a:br>
            <a:r>
              <a:rPr lang="en-US" sz="2400" dirty="0"/>
              <a:t>for information about how to purchase the ongoing tracking data.</a:t>
            </a:r>
          </a:p>
        </p:txBody>
      </p:sp>
      <p:sp>
        <p:nvSpPr>
          <p:cNvPr id="4" name="Slide Number Placeholder 3">
            <a:extLst>
              <a:ext uri="{FF2B5EF4-FFF2-40B4-BE49-F238E27FC236}">
                <a16:creationId xmlns:a16="http://schemas.microsoft.com/office/drawing/2014/main" id="{DF5DA6ED-132F-430F-A697-250F668DC9B4}"/>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26</a:t>
            </a:fld>
            <a:endParaRPr lang="en-US" dirty="0"/>
          </a:p>
        </p:txBody>
      </p:sp>
      <p:sp>
        <p:nvSpPr>
          <p:cNvPr id="5" name="Footer Placeholder 4">
            <a:extLst>
              <a:ext uri="{FF2B5EF4-FFF2-40B4-BE49-F238E27FC236}">
                <a16:creationId xmlns:a16="http://schemas.microsoft.com/office/drawing/2014/main" id="{6031C2B5-CB09-458A-874B-5D4D1AADFF2F}"/>
              </a:ext>
            </a:extLst>
          </p:cNvPr>
          <p:cNvSpPr>
            <a:spLocks noGrp="1"/>
          </p:cNvSpPr>
          <p:nvPr>
            <p:ph type="ftr" idx="11"/>
          </p:nvPr>
        </p:nvSpPr>
        <p:spPr/>
        <p:txBody>
          <a:bodyPr/>
          <a:lstStyle/>
          <a:p>
            <a:r>
              <a:rPr lang="en-US"/>
              <a:t>© 2020 BioInformatics Inc., part of Science and Medicine Group</a:t>
            </a:r>
            <a:endParaRPr lang="en-US" dirty="0"/>
          </a:p>
        </p:txBody>
      </p:sp>
      <p:sp>
        <p:nvSpPr>
          <p:cNvPr id="2" name="TextBox 1">
            <a:extLst>
              <a:ext uri="{FF2B5EF4-FFF2-40B4-BE49-F238E27FC236}">
                <a16:creationId xmlns:a16="http://schemas.microsoft.com/office/drawing/2014/main" id="{8E620D99-0945-44F1-967F-DC26E88914D4}"/>
              </a:ext>
            </a:extLst>
          </p:cNvPr>
          <p:cNvSpPr txBox="1"/>
          <p:nvPr/>
        </p:nvSpPr>
        <p:spPr>
          <a:xfrm>
            <a:off x="1124464" y="1876425"/>
            <a:ext cx="2278188" cy="523220"/>
          </a:xfrm>
          <a:prstGeom prst="rect">
            <a:avLst/>
          </a:prstGeom>
          <a:noFill/>
        </p:spPr>
        <p:txBody>
          <a:bodyPr wrap="none" rtlCol="0">
            <a:spAutoFit/>
          </a:bodyPr>
          <a:lstStyle/>
          <a:p>
            <a:r>
              <a:rPr lang="en-US" sz="2800" dirty="0">
                <a:solidFill>
                  <a:schemeClr val="bg1"/>
                </a:solidFill>
              </a:rPr>
              <a:t>THANK YOU</a:t>
            </a:r>
          </a:p>
        </p:txBody>
      </p:sp>
    </p:spTree>
    <p:extLst>
      <p:ext uri="{BB962C8B-B14F-4D97-AF65-F5344CB8AC3E}">
        <p14:creationId xmlns:p14="http://schemas.microsoft.com/office/powerpoint/2010/main" val="279890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349A1BFD-2D43-493D-BEA6-2A32FEB420BE}"/>
              </a:ext>
            </a:extLst>
          </p:cNvPr>
          <p:cNvSpPr/>
          <p:nvPr/>
        </p:nvSpPr>
        <p:spPr>
          <a:xfrm>
            <a:off x="193769" y="3031869"/>
            <a:ext cx="2866252" cy="1523823"/>
          </a:xfrm>
          <a:prstGeom prst="round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13" name="Rectangle: Rounded Corners 12">
            <a:extLst>
              <a:ext uri="{FF2B5EF4-FFF2-40B4-BE49-F238E27FC236}">
                <a16:creationId xmlns:a16="http://schemas.microsoft.com/office/drawing/2014/main" id="{BD3AEE9A-2E99-4DB8-86FC-5698E07C6BAB}"/>
              </a:ext>
            </a:extLst>
          </p:cNvPr>
          <p:cNvSpPr/>
          <p:nvPr/>
        </p:nvSpPr>
        <p:spPr>
          <a:xfrm>
            <a:off x="7797984" y="1515670"/>
            <a:ext cx="4190817" cy="1278703"/>
          </a:xfrm>
          <a:prstGeom prst="round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12" name="Rectangle: Rounded Corners 11">
            <a:extLst>
              <a:ext uri="{FF2B5EF4-FFF2-40B4-BE49-F238E27FC236}">
                <a16:creationId xmlns:a16="http://schemas.microsoft.com/office/drawing/2014/main" id="{E6E8C86A-9154-4A9C-AD91-3A36106F5DD3}"/>
              </a:ext>
            </a:extLst>
          </p:cNvPr>
          <p:cNvSpPr/>
          <p:nvPr/>
        </p:nvSpPr>
        <p:spPr>
          <a:xfrm>
            <a:off x="7848782" y="4514510"/>
            <a:ext cx="4089217" cy="1278703"/>
          </a:xfrm>
          <a:prstGeom prst="round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11" name="Rectangle: Rounded Corners 10">
            <a:extLst>
              <a:ext uri="{FF2B5EF4-FFF2-40B4-BE49-F238E27FC236}">
                <a16:creationId xmlns:a16="http://schemas.microsoft.com/office/drawing/2014/main" id="{F8D92C98-420F-4C6C-BC79-77D1FC333C76}"/>
              </a:ext>
            </a:extLst>
          </p:cNvPr>
          <p:cNvSpPr/>
          <p:nvPr/>
        </p:nvSpPr>
        <p:spPr>
          <a:xfrm>
            <a:off x="1208175" y="4803085"/>
            <a:ext cx="2866252" cy="1523823"/>
          </a:xfrm>
          <a:prstGeom prst="round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10" name="Rectangle: Rounded Corners 9">
            <a:extLst>
              <a:ext uri="{FF2B5EF4-FFF2-40B4-BE49-F238E27FC236}">
                <a16:creationId xmlns:a16="http://schemas.microsoft.com/office/drawing/2014/main" id="{F77766DF-014A-4C82-906E-11352F49E4C6}"/>
              </a:ext>
            </a:extLst>
          </p:cNvPr>
          <p:cNvSpPr/>
          <p:nvPr/>
        </p:nvSpPr>
        <p:spPr>
          <a:xfrm>
            <a:off x="1208177" y="1322915"/>
            <a:ext cx="2866252" cy="1523823"/>
          </a:xfrm>
          <a:prstGeom prst="round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2" name="Title 1">
            <a:extLst>
              <a:ext uri="{FF2B5EF4-FFF2-40B4-BE49-F238E27FC236}">
                <a16:creationId xmlns:a16="http://schemas.microsoft.com/office/drawing/2014/main" id="{EC782CCE-5A27-4D4E-A822-62DCA8B070B5}"/>
              </a:ext>
            </a:extLst>
          </p:cNvPr>
          <p:cNvSpPr>
            <a:spLocks noGrp="1"/>
          </p:cNvSpPr>
          <p:nvPr>
            <p:ph type="title"/>
          </p:nvPr>
        </p:nvSpPr>
        <p:spPr>
          <a:xfrm>
            <a:off x="1722697" y="332345"/>
            <a:ext cx="9082103" cy="1143000"/>
          </a:xfrm>
        </p:spPr>
        <p:txBody>
          <a:bodyPr>
            <a:normAutofit fontScale="90000"/>
          </a:bodyPr>
          <a:lstStyle/>
          <a:p>
            <a:pPr marL="0" indent="0" algn="ctr">
              <a:buNone/>
            </a:pPr>
            <a:r>
              <a:rPr lang="en-US" sz="2667" dirty="0">
                <a:latin typeface="Open Sans" panose="020B0606030504020204"/>
              </a:rPr>
              <a:t>Our Global Insights Brands are Leaders in </a:t>
            </a:r>
            <a:br>
              <a:rPr lang="en-US" sz="2667" dirty="0">
                <a:latin typeface="Open Sans" panose="020B0606030504020204"/>
              </a:rPr>
            </a:br>
            <a:r>
              <a:rPr lang="en-US" sz="2667" dirty="0">
                <a:solidFill>
                  <a:schemeClr val="accent1"/>
                </a:solidFill>
                <a:latin typeface="Open Sans" panose="020B0606030504020204"/>
              </a:rPr>
              <a:t>Instrumentation, Life Science, Imaging, and Clinical Diagnostics</a:t>
            </a:r>
            <a:endParaRPr lang="en-US" sz="2667" dirty="0">
              <a:solidFill>
                <a:schemeClr val="accent1"/>
              </a:solidFill>
              <a:latin typeface="Vectora LT Std Roman" pitchFamily="34" charset="0"/>
            </a:endParaRPr>
          </a:p>
        </p:txBody>
      </p:sp>
      <p:pic>
        <p:nvPicPr>
          <p:cNvPr id="4" name="Picture 3" descr="bio_logo_blue_notagline.eps">
            <a:extLst>
              <a:ext uri="{FF2B5EF4-FFF2-40B4-BE49-F238E27FC236}">
                <a16:creationId xmlns:a16="http://schemas.microsoft.com/office/drawing/2014/main" id="{225520A6-6D3F-49EF-9D48-A5B711C940F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120819" y="1869754"/>
            <a:ext cx="3766381" cy="692671"/>
          </a:xfrm>
          <a:prstGeom prst="rect">
            <a:avLst/>
          </a:prstGeom>
        </p:spPr>
      </p:pic>
      <p:pic>
        <p:nvPicPr>
          <p:cNvPr id="5" name="Picture 4">
            <a:extLst>
              <a:ext uri="{FF2B5EF4-FFF2-40B4-BE49-F238E27FC236}">
                <a16:creationId xmlns:a16="http://schemas.microsoft.com/office/drawing/2014/main" id="{547D04BE-FCA0-4803-87EA-F59F0FCE57A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3784" t="8083" r="5977" b="10719"/>
          <a:stretch/>
        </p:blipFill>
        <p:spPr>
          <a:xfrm>
            <a:off x="1286740" y="4913123"/>
            <a:ext cx="2549857" cy="1237323"/>
          </a:xfrm>
          <a:prstGeom prst="rect">
            <a:avLst/>
          </a:prstGeom>
        </p:spPr>
      </p:pic>
      <p:pic>
        <p:nvPicPr>
          <p:cNvPr id="6" name="Picture 5">
            <a:extLst>
              <a:ext uri="{FF2B5EF4-FFF2-40B4-BE49-F238E27FC236}">
                <a16:creationId xmlns:a16="http://schemas.microsoft.com/office/drawing/2014/main" id="{A1103710-1BD4-4605-BAF0-478492104CC1}"/>
              </a:ext>
            </a:extLst>
          </p:cNvPr>
          <p:cNvPicPr>
            <a:picLocks noChangeAspect="1"/>
          </p:cNvPicPr>
          <p:nvPr/>
        </p:nvPicPr>
        <p:blipFill rotWithShape="1">
          <a:blip r:embed="rId4" cstate="print"/>
          <a:srcRect l="5554" t="3618" r="2652" b="6667"/>
          <a:stretch/>
        </p:blipFill>
        <p:spPr>
          <a:xfrm>
            <a:off x="1422101" y="1393297"/>
            <a:ext cx="2438400" cy="1367096"/>
          </a:xfrm>
          <a:prstGeom prst="rect">
            <a:avLst/>
          </a:prstGeom>
        </p:spPr>
      </p:pic>
      <p:pic>
        <p:nvPicPr>
          <p:cNvPr id="7" name="Picture 6">
            <a:extLst>
              <a:ext uri="{FF2B5EF4-FFF2-40B4-BE49-F238E27FC236}">
                <a16:creationId xmlns:a16="http://schemas.microsoft.com/office/drawing/2014/main" id="{57C1E3D5-5AD6-4B6E-8559-2857D90FC713}"/>
              </a:ext>
            </a:extLst>
          </p:cNvPr>
          <p:cNvPicPr>
            <a:picLocks noChangeAspect="1"/>
          </p:cNvPicPr>
          <p:nvPr/>
        </p:nvPicPr>
        <p:blipFill>
          <a:blip r:embed="rId5" cstate="print"/>
          <a:stretch>
            <a:fillRect/>
          </a:stretch>
        </p:blipFill>
        <p:spPr>
          <a:xfrm>
            <a:off x="8384514" y="4786920"/>
            <a:ext cx="3295607" cy="869673"/>
          </a:xfrm>
          <a:prstGeom prst="rect">
            <a:avLst/>
          </a:prstGeom>
        </p:spPr>
      </p:pic>
      <p:sp>
        <p:nvSpPr>
          <p:cNvPr id="9" name="Cloud 8">
            <a:extLst>
              <a:ext uri="{FF2B5EF4-FFF2-40B4-BE49-F238E27FC236}">
                <a16:creationId xmlns:a16="http://schemas.microsoft.com/office/drawing/2014/main" id="{61AA2FB9-92EB-4886-9819-11C99FA1B0C4}"/>
              </a:ext>
            </a:extLst>
          </p:cNvPr>
          <p:cNvSpPr/>
          <p:nvPr/>
        </p:nvSpPr>
        <p:spPr>
          <a:xfrm>
            <a:off x="2736544" y="2028425"/>
            <a:ext cx="6400800" cy="3435553"/>
          </a:xfrm>
          <a:prstGeom prst="cloud">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pic>
        <p:nvPicPr>
          <p:cNvPr id="8" name="Picture 7">
            <a:extLst>
              <a:ext uri="{FF2B5EF4-FFF2-40B4-BE49-F238E27FC236}">
                <a16:creationId xmlns:a16="http://schemas.microsoft.com/office/drawing/2014/main" id="{A05A6815-FC8C-4FE6-8946-0D2809C36F1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83496" y="2609681"/>
            <a:ext cx="5760504" cy="2102585"/>
          </a:xfrm>
          <a:prstGeom prst="rect">
            <a:avLst/>
          </a:prstGeom>
        </p:spPr>
      </p:pic>
      <p:pic>
        <p:nvPicPr>
          <p:cNvPr id="1026" name="Picture 2">
            <a:extLst>
              <a:ext uri="{FF2B5EF4-FFF2-40B4-BE49-F238E27FC236}">
                <a16:creationId xmlns:a16="http://schemas.microsoft.com/office/drawing/2014/main" id="{579E638C-5141-4A96-A2BC-7975BB38A14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1856" y="3244509"/>
            <a:ext cx="2006600" cy="127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10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0C02D60-ED54-4CED-86F2-47696851BFB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55"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80C02D60-ED54-4CED-86F2-47696851BFB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099E2B6D-B250-4DDA-A4EF-DAE5A64FAC3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4000" dirty="0">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endParaRPr>
          </a:p>
        </p:txBody>
      </p:sp>
      <p:sp>
        <p:nvSpPr>
          <p:cNvPr id="4" name="Slide Number Placeholder 3">
            <a:extLst>
              <a:ext uri="{FF2B5EF4-FFF2-40B4-BE49-F238E27FC236}">
                <a16:creationId xmlns:a16="http://schemas.microsoft.com/office/drawing/2014/main" id="{DF8F297B-6176-4593-8317-BC8C6A7F1F0C}"/>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4</a:t>
            </a:fld>
            <a:endParaRPr lang="en-US" dirty="0"/>
          </a:p>
        </p:txBody>
      </p:sp>
      <p:sp>
        <p:nvSpPr>
          <p:cNvPr id="5" name="Footer Placeholder 4">
            <a:extLst>
              <a:ext uri="{FF2B5EF4-FFF2-40B4-BE49-F238E27FC236}">
                <a16:creationId xmlns:a16="http://schemas.microsoft.com/office/drawing/2014/main" id="{9C750F62-8250-4927-A592-2FF123A54C39}"/>
              </a:ext>
            </a:extLst>
          </p:cNvPr>
          <p:cNvSpPr>
            <a:spLocks noGrp="1"/>
          </p:cNvSpPr>
          <p:nvPr>
            <p:ph type="ftr" idx="11"/>
          </p:nvPr>
        </p:nvSpPr>
        <p:spPr/>
        <p:txBody>
          <a:bodyPr/>
          <a:lstStyle/>
          <a:p>
            <a:r>
              <a:rPr lang="en-US"/>
              <a:t>© 2020 BioInformatics Inc., part of Science and Medicine Group</a:t>
            </a:r>
            <a:endParaRPr lang="en-US" dirty="0"/>
          </a:p>
        </p:txBody>
      </p:sp>
      <p:sp>
        <p:nvSpPr>
          <p:cNvPr id="2" name="TextBox 1">
            <a:extLst>
              <a:ext uri="{FF2B5EF4-FFF2-40B4-BE49-F238E27FC236}">
                <a16:creationId xmlns:a16="http://schemas.microsoft.com/office/drawing/2014/main" id="{8426C541-2522-4D29-AB40-F974B7432208}"/>
              </a:ext>
            </a:extLst>
          </p:cNvPr>
          <p:cNvSpPr txBox="1"/>
          <p:nvPr/>
        </p:nvSpPr>
        <p:spPr>
          <a:xfrm>
            <a:off x="1190625" y="1866900"/>
            <a:ext cx="4448175" cy="523220"/>
          </a:xfrm>
          <a:prstGeom prst="rect">
            <a:avLst/>
          </a:prstGeom>
          <a:noFill/>
        </p:spPr>
        <p:txBody>
          <a:bodyPr wrap="square" rtlCol="0">
            <a:spAutoFit/>
          </a:bodyPr>
          <a:lstStyle/>
          <a:p>
            <a:r>
              <a:rPr lang="en-US" sz="2800" dirty="0">
                <a:solidFill>
                  <a:schemeClr val="bg1"/>
                </a:solidFill>
              </a:rPr>
              <a:t>Lab Tracker Methodology</a:t>
            </a:r>
          </a:p>
        </p:txBody>
      </p:sp>
      <p:graphicFrame>
        <p:nvGraphicFramePr>
          <p:cNvPr id="10" name="Chart 9">
            <a:extLst>
              <a:ext uri="{FF2B5EF4-FFF2-40B4-BE49-F238E27FC236}">
                <a16:creationId xmlns:a16="http://schemas.microsoft.com/office/drawing/2014/main" id="{C2643383-0900-4FE3-B661-761C9BAE7DA1}"/>
              </a:ext>
            </a:extLst>
          </p:cNvPr>
          <p:cNvGraphicFramePr/>
          <p:nvPr/>
        </p:nvGraphicFramePr>
        <p:xfrm>
          <a:off x="8423242" y="2594598"/>
          <a:ext cx="2435362" cy="2183501"/>
        </p:xfrm>
        <a:graphic>
          <a:graphicData uri="http://schemas.openxmlformats.org/drawingml/2006/chart">
            <c:chart xmlns:c="http://schemas.openxmlformats.org/drawingml/2006/chart" xmlns:r="http://schemas.openxmlformats.org/officeDocument/2006/relationships" r:id="rId7"/>
          </a:graphicData>
        </a:graphic>
      </p:graphicFrame>
      <p:grpSp>
        <p:nvGrpSpPr>
          <p:cNvPr id="20" name="Group 19">
            <a:extLst>
              <a:ext uri="{FF2B5EF4-FFF2-40B4-BE49-F238E27FC236}">
                <a16:creationId xmlns:a16="http://schemas.microsoft.com/office/drawing/2014/main" id="{9A1E990E-7816-42AD-A3BD-D47A973BC08E}"/>
              </a:ext>
            </a:extLst>
          </p:cNvPr>
          <p:cNvGrpSpPr/>
          <p:nvPr/>
        </p:nvGrpSpPr>
        <p:grpSpPr>
          <a:xfrm>
            <a:off x="1333396" y="2594598"/>
            <a:ext cx="2632317" cy="2183501"/>
            <a:chOff x="3311283" y="3935896"/>
            <a:chExt cx="2632317" cy="2183501"/>
          </a:xfrm>
        </p:grpSpPr>
        <p:sp>
          <p:nvSpPr>
            <p:cNvPr id="18" name="Rectangle 17">
              <a:extLst>
                <a:ext uri="{FF2B5EF4-FFF2-40B4-BE49-F238E27FC236}">
                  <a16:creationId xmlns:a16="http://schemas.microsoft.com/office/drawing/2014/main" id="{B1BCF7D3-8578-46F4-B88B-240AA1F8BC76}"/>
                </a:ext>
              </a:extLst>
            </p:cNvPr>
            <p:cNvSpPr/>
            <p:nvPr/>
          </p:nvSpPr>
          <p:spPr>
            <a:xfrm>
              <a:off x="3311283" y="3935896"/>
              <a:ext cx="2632317" cy="2183501"/>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A54ACBE3-CB26-4EE8-95D8-A512CAD3C87D}"/>
                </a:ext>
              </a:extLst>
            </p:cNvPr>
            <p:cNvGrpSpPr/>
            <p:nvPr/>
          </p:nvGrpSpPr>
          <p:grpSpPr>
            <a:xfrm>
              <a:off x="3425687" y="4103833"/>
              <a:ext cx="2435361" cy="1926112"/>
              <a:chOff x="5091597" y="151200"/>
              <a:chExt cx="1914525" cy="1289974"/>
            </a:xfrm>
          </p:grpSpPr>
          <p:pic>
            <p:nvPicPr>
              <p:cNvPr id="13" name="Picture 12">
                <a:extLst>
                  <a:ext uri="{FF2B5EF4-FFF2-40B4-BE49-F238E27FC236}">
                    <a16:creationId xmlns:a16="http://schemas.microsoft.com/office/drawing/2014/main" id="{CF887FD8-BB83-4D02-BBF8-89461B22283F}"/>
                  </a:ext>
                </a:extLst>
              </p:cNvPr>
              <p:cNvPicPr>
                <a:picLocks noChangeAspect="1"/>
              </p:cNvPicPr>
              <p:nvPr/>
            </p:nvPicPr>
            <p:blipFill>
              <a:blip r:embed="rId8"/>
              <a:stretch>
                <a:fillRect/>
              </a:stretch>
            </p:blipFill>
            <p:spPr>
              <a:xfrm>
                <a:off x="5091597" y="151200"/>
                <a:ext cx="1914525" cy="1000125"/>
              </a:xfrm>
              <a:prstGeom prst="rect">
                <a:avLst/>
              </a:prstGeom>
            </p:spPr>
          </p:pic>
          <p:sp>
            <p:nvSpPr>
              <p:cNvPr id="16" name="Rectangle 15">
                <a:extLst>
                  <a:ext uri="{FF2B5EF4-FFF2-40B4-BE49-F238E27FC236}">
                    <a16:creationId xmlns:a16="http://schemas.microsoft.com/office/drawing/2014/main" id="{DA042D38-E45D-4B31-8850-E073A92381BD}"/>
                  </a:ext>
                </a:extLst>
              </p:cNvPr>
              <p:cNvSpPr/>
              <p:nvPr/>
            </p:nvSpPr>
            <p:spPr>
              <a:xfrm>
                <a:off x="5198165" y="1023730"/>
                <a:ext cx="1649896" cy="417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Survey available to respondents for 48 </a:t>
                </a:r>
                <a:r>
                  <a:rPr lang="en-US" b="1" dirty="0" err="1">
                    <a:solidFill>
                      <a:schemeClr val="bg1"/>
                    </a:solidFill>
                  </a:rPr>
                  <a:t>hrs</a:t>
                </a:r>
                <a:r>
                  <a:rPr lang="en-US" b="1" dirty="0">
                    <a:solidFill>
                      <a:schemeClr val="bg1"/>
                    </a:solidFill>
                  </a:rPr>
                  <a:t> each week</a:t>
                </a:r>
              </a:p>
            </p:txBody>
          </p:sp>
        </p:grpSp>
      </p:grpSp>
      <p:grpSp>
        <p:nvGrpSpPr>
          <p:cNvPr id="26" name="Group 25">
            <a:extLst>
              <a:ext uri="{FF2B5EF4-FFF2-40B4-BE49-F238E27FC236}">
                <a16:creationId xmlns:a16="http://schemas.microsoft.com/office/drawing/2014/main" id="{B3DF915B-0F44-471A-A7DA-A6CE957D4FEB}"/>
              </a:ext>
            </a:extLst>
          </p:cNvPr>
          <p:cNvGrpSpPr/>
          <p:nvPr/>
        </p:nvGrpSpPr>
        <p:grpSpPr>
          <a:xfrm>
            <a:off x="4215676" y="2726173"/>
            <a:ext cx="3969719" cy="1962474"/>
            <a:chOff x="4215676" y="2726173"/>
            <a:chExt cx="3969719" cy="1962474"/>
          </a:xfrm>
        </p:grpSpPr>
        <p:pic>
          <p:nvPicPr>
            <p:cNvPr id="25" name="Picture 24">
              <a:extLst>
                <a:ext uri="{FF2B5EF4-FFF2-40B4-BE49-F238E27FC236}">
                  <a16:creationId xmlns:a16="http://schemas.microsoft.com/office/drawing/2014/main" id="{65BCA66F-2CD5-451C-8155-84D88B4EEDE5}"/>
                </a:ext>
              </a:extLst>
            </p:cNvPr>
            <p:cNvPicPr>
              <a:picLocks noChangeAspect="1"/>
            </p:cNvPicPr>
            <p:nvPr/>
          </p:nvPicPr>
          <p:blipFill>
            <a:blip r:embed="rId9"/>
            <a:stretch>
              <a:fillRect/>
            </a:stretch>
          </p:blipFill>
          <p:spPr>
            <a:xfrm>
              <a:off x="4215676" y="2726173"/>
              <a:ext cx="3969719" cy="1962474"/>
            </a:xfrm>
            <a:prstGeom prst="rect">
              <a:avLst/>
            </a:prstGeom>
          </p:spPr>
        </p:pic>
        <p:pic>
          <p:nvPicPr>
            <p:cNvPr id="24" name="Picture 23">
              <a:extLst>
                <a:ext uri="{FF2B5EF4-FFF2-40B4-BE49-F238E27FC236}">
                  <a16:creationId xmlns:a16="http://schemas.microsoft.com/office/drawing/2014/main" id="{38A00BBE-205A-4440-A9FA-A7E885BEF0FC}"/>
                </a:ext>
              </a:extLst>
            </p:cNvPr>
            <p:cNvPicPr>
              <a:picLocks noChangeAspect="1"/>
            </p:cNvPicPr>
            <p:nvPr/>
          </p:nvPicPr>
          <p:blipFill>
            <a:blip r:embed="rId10"/>
            <a:stretch>
              <a:fillRect/>
            </a:stretch>
          </p:blipFill>
          <p:spPr>
            <a:xfrm>
              <a:off x="5126302" y="3429000"/>
              <a:ext cx="1943733" cy="417446"/>
            </a:xfrm>
            <a:prstGeom prst="rect">
              <a:avLst/>
            </a:prstGeom>
          </p:spPr>
        </p:pic>
      </p:grpSp>
      <p:sp>
        <p:nvSpPr>
          <p:cNvPr id="21" name="Rectangle 20">
            <a:extLst>
              <a:ext uri="{FF2B5EF4-FFF2-40B4-BE49-F238E27FC236}">
                <a16:creationId xmlns:a16="http://schemas.microsoft.com/office/drawing/2014/main" id="{1DEEAA19-C843-486A-8BF1-73F00E653FDC}"/>
              </a:ext>
            </a:extLst>
          </p:cNvPr>
          <p:cNvSpPr/>
          <p:nvPr/>
        </p:nvSpPr>
        <p:spPr>
          <a:xfrm>
            <a:off x="3672956" y="5553345"/>
            <a:ext cx="5080237" cy="307777"/>
          </a:xfrm>
          <a:prstGeom prst="rect">
            <a:avLst/>
          </a:prstGeom>
        </p:spPr>
        <p:txBody>
          <a:bodyPr wrap="none">
            <a:spAutoFit/>
          </a:bodyPr>
          <a:lstStyle/>
          <a:p>
            <a:r>
              <a:rPr lang="en-US" dirty="0">
                <a:solidFill>
                  <a:schemeClr val="bg2">
                    <a:lumMod val="50000"/>
                  </a:schemeClr>
                </a:solidFill>
              </a:rPr>
              <a:t>Data included in Tableau file with filters by key demographics</a:t>
            </a:r>
            <a:endParaRPr lang="en-US" dirty="0"/>
          </a:p>
        </p:txBody>
      </p:sp>
    </p:spTree>
    <p:extLst>
      <p:ext uri="{BB962C8B-B14F-4D97-AF65-F5344CB8AC3E}">
        <p14:creationId xmlns:p14="http://schemas.microsoft.com/office/powerpoint/2010/main" val="2272120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4CE4D88-A324-4419-81E1-7F598AD4F60E}"/>
              </a:ext>
            </a:extLst>
          </p:cNvPr>
          <p:cNvGraphicFramePr>
            <a:graphicFrameLocks noChangeAspect="1"/>
          </p:cNvGraphicFramePr>
          <p:nvPr>
            <p:custDataLst>
              <p:tags r:id="rId2"/>
            </p:custDataLst>
            <p:extLst>
              <p:ext uri="{D42A27DB-BD31-4B8C-83A1-F6EECF244321}">
                <p14:modId xmlns:p14="http://schemas.microsoft.com/office/powerpoint/2010/main" val="24250601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53" name="think-cell Slide" r:id="rId4" imgW="347" imgH="348" progId="TCLayout.ActiveDocument.1">
                  <p:embed/>
                </p:oleObj>
              </mc:Choice>
              <mc:Fallback>
                <p:oleObj name="think-cell Slide" r:id="rId4" imgW="347" imgH="34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6B33675D-4931-4CA6-9604-AB615759CACC}"/>
              </a:ext>
            </a:extLst>
          </p:cNvPr>
          <p:cNvSpPr>
            <a:spLocks noGrp="1"/>
          </p:cNvSpPr>
          <p:nvPr>
            <p:ph type="title"/>
          </p:nvPr>
        </p:nvSpPr>
        <p:spPr/>
        <p:txBody>
          <a:bodyPr/>
          <a:lstStyle/>
          <a:p>
            <a:r>
              <a:rPr lang="en-US" dirty="0"/>
              <a:t>Demographics</a:t>
            </a:r>
          </a:p>
        </p:txBody>
      </p:sp>
      <p:sp>
        <p:nvSpPr>
          <p:cNvPr id="4" name="Slide Number Placeholder 3">
            <a:extLst>
              <a:ext uri="{FF2B5EF4-FFF2-40B4-BE49-F238E27FC236}">
                <a16:creationId xmlns:a16="http://schemas.microsoft.com/office/drawing/2014/main" id="{764ADD15-A7DC-4ED1-B12A-1C091067F2D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5</a:t>
            </a:fld>
            <a:endParaRPr lang="en-US" dirty="0"/>
          </a:p>
        </p:txBody>
      </p:sp>
      <p:sp>
        <p:nvSpPr>
          <p:cNvPr id="5" name="Footer Placeholder 4">
            <a:extLst>
              <a:ext uri="{FF2B5EF4-FFF2-40B4-BE49-F238E27FC236}">
                <a16:creationId xmlns:a16="http://schemas.microsoft.com/office/drawing/2014/main" id="{2736DD71-A319-4CCE-9D44-F9F4DC1DA879}"/>
              </a:ext>
            </a:extLst>
          </p:cNvPr>
          <p:cNvSpPr>
            <a:spLocks noGrp="1"/>
          </p:cNvSpPr>
          <p:nvPr>
            <p:ph type="ftr" idx="11"/>
          </p:nvPr>
        </p:nvSpPr>
        <p:spPr/>
        <p:txBody>
          <a:bodyPr/>
          <a:lstStyle/>
          <a:p>
            <a:r>
              <a:rPr lang="en-US"/>
              <a:t>© 2020 BioInformatics Inc., part of Science and Medicine Group</a:t>
            </a:r>
            <a:endParaRPr lang="en-US" dirty="0"/>
          </a:p>
        </p:txBody>
      </p:sp>
    </p:spTree>
    <p:extLst>
      <p:ext uri="{BB962C8B-B14F-4D97-AF65-F5344CB8AC3E}">
        <p14:creationId xmlns:p14="http://schemas.microsoft.com/office/powerpoint/2010/main" val="1297489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58CEE23E-93B6-4F64-9E33-4AF41A18D0B2}"/>
              </a:ext>
            </a:extLst>
          </p:cNvPr>
          <p:cNvGraphicFramePr>
            <a:graphicFrameLocks noChangeAspect="1"/>
          </p:cNvGraphicFramePr>
          <p:nvPr>
            <p:custDataLst>
              <p:tags r:id="rId2"/>
            </p:custDataLst>
            <p:extLst>
              <p:ext uri="{D42A27DB-BD31-4B8C-83A1-F6EECF244321}">
                <p14:modId xmlns:p14="http://schemas.microsoft.com/office/powerpoint/2010/main" val="3146026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446"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AB4FE451-760A-4751-9F60-07ED48E2963B}"/>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Open Sans" panose="020B0604020202020204" charset="0"/>
              <a:ea typeface="Open Sans" panose="020B0604020202020204" charset="0"/>
              <a:cs typeface="Open Sans" panose="020B0604020202020204" charset="0"/>
              <a:sym typeface="Open Sans" panose="020B0604020202020204" charset="0"/>
            </a:endParaRPr>
          </a:p>
        </p:txBody>
      </p:sp>
      <p:sp>
        <p:nvSpPr>
          <p:cNvPr id="2" name="Title 1">
            <a:extLst>
              <a:ext uri="{FF2B5EF4-FFF2-40B4-BE49-F238E27FC236}">
                <a16:creationId xmlns:a16="http://schemas.microsoft.com/office/drawing/2014/main" id="{62DD3338-4607-42A0-AE63-9B006B43ED0C}"/>
              </a:ext>
            </a:extLst>
          </p:cNvPr>
          <p:cNvSpPr>
            <a:spLocks noGrp="1"/>
          </p:cNvSpPr>
          <p:nvPr>
            <p:ph type="title"/>
          </p:nvPr>
        </p:nvSpPr>
        <p:spPr>
          <a:xfrm>
            <a:off x="3895724" y="118872"/>
            <a:ext cx="7708011" cy="464127"/>
          </a:xfrm>
        </p:spPr>
        <p:txBody>
          <a:bodyPr/>
          <a:lstStyle/>
          <a:p>
            <a:r>
              <a:rPr lang="en-US" dirty="0"/>
              <a:t>Regional Distribution</a:t>
            </a:r>
          </a:p>
        </p:txBody>
      </p:sp>
      <p:sp>
        <p:nvSpPr>
          <p:cNvPr id="3" name="Slide Number Placeholder 2">
            <a:extLst>
              <a:ext uri="{FF2B5EF4-FFF2-40B4-BE49-F238E27FC236}">
                <a16:creationId xmlns:a16="http://schemas.microsoft.com/office/drawing/2014/main" id="{4E0D5C15-E93F-4CD9-BEE2-085FC71E0D1F}"/>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6</a:t>
            </a:fld>
            <a:endParaRPr lang="en-US" dirty="0"/>
          </a:p>
        </p:txBody>
      </p:sp>
      <p:sp>
        <p:nvSpPr>
          <p:cNvPr id="6" name="Footer Placeholder 5">
            <a:extLst>
              <a:ext uri="{FF2B5EF4-FFF2-40B4-BE49-F238E27FC236}">
                <a16:creationId xmlns:a16="http://schemas.microsoft.com/office/drawing/2014/main" id="{9494F872-928B-4581-A9A8-4C36445F4B17}"/>
              </a:ext>
            </a:extLst>
          </p:cNvPr>
          <p:cNvSpPr>
            <a:spLocks noGrp="1"/>
          </p:cNvSpPr>
          <p:nvPr>
            <p:ph type="ftr" idx="11"/>
          </p:nvPr>
        </p:nvSpPr>
        <p:spPr/>
        <p:txBody>
          <a:bodyPr/>
          <a:lstStyle/>
          <a:p>
            <a:r>
              <a:rPr lang="en-US"/>
              <a:t>© 2020 BioInformatics Inc., part of Science and Medicine Group</a:t>
            </a:r>
            <a:endParaRPr lang="en-US" dirty="0"/>
          </a:p>
        </p:txBody>
      </p:sp>
      <p:sp>
        <p:nvSpPr>
          <p:cNvPr id="11" name="Text Placeholder 3">
            <a:extLst>
              <a:ext uri="{FF2B5EF4-FFF2-40B4-BE49-F238E27FC236}">
                <a16:creationId xmlns:a16="http://schemas.microsoft.com/office/drawing/2014/main" id="{2A7A5AC7-681E-428A-B178-3DEE48AC6A3F}"/>
              </a:ext>
            </a:extLst>
          </p:cNvPr>
          <p:cNvSpPr>
            <a:spLocks noGrp="1"/>
          </p:cNvSpPr>
          <p:nvPr>
            <p:ph type="body" idx="4"/>
          </p:nvPr>
        </p:nvSpPr>
        <p:spPr>
          <a:xfrm>
            <a:off x="285750" y="5911544"/>
            <a:ext cx="6404299" cy="365125"/>
          </a:xfrm>
        </p:spPr>
        <p:txBody>
          <a:bodyPr/>
          <a:lstStyle/>
          <a:p>
            <a:r>
              <a:rPr lang="en-US" dirty="0"/>
              <a:t>n= 2,320 (all waves)</a:t>
            </a:r>
          </a:p>
          <a:p>
            <a:r>
              <a:rPr lang="en-US" dirty="0"/>
              <a:t>Note: Blank countries indicate countries representing &lt;1% of study sample.</a:t>
            </a:r>
          </a:p>
        </p:txBody>
      </p:sp>
      <p:pic>
        <p:nvPicPr>
          <p:cNvPr id="5" name="Picture 4">
            <a:extLst>
              <a:ext uri="{FF2B5EF4-FFF2-40B4-BE49-F238E27FC236}">
                <a16:creationId xmlns:a16="http://schemas.microsoft.com/office/drawing/2014/main" id="{DED36012-22B8-4680-A44E-243C12D457A6}"/>
              </a:ext>
            </a:extLst>
          </p:cNvPr>
          <p:cNvPicPr>
            <a:picLocks noChangeAspect="1"/>
          </p:cNvPicPr>
          <p:nvPr/>
        </p:nvPicPr>
        <p:blipFill rotWithShape="1">
          <a:blip r:embed="rId7"/>
          <a:srcRect l="745" t="1420" r="4140" b="4762"/>
          <a:stretch/>
        </p:blipFill>
        <p:spPr>
          <a:xfrm>
            <a:off x="1587088" y="582998"/>
            <a:ext cx="9017824" cy="5328545"/>
          </a:xfrm>
          <a:prstGeom prst="rect">
            <a:avLst/>
          </a:prstGeom>
        </p:spPr>
      </p:pic>
    </p:spTree>
    <p:extLst>
      <p:ext uri="{BB962C8B-B14F-4D97-AF65-F5344CB8AC3E}">
        <p14:creationId xmlns:p14="http://schemas.microsoft.com/office/powerpoint/2010/main" val="2209069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5D658A0-EC16-4678-9362-4FB596770B18}"/>
              </a:ext>
            </a:extLst>
          </p:cNvPr>
          <p:cNvGraphicFramePr>
            <a:graphicFrameLocks noChangeAspect="1"/>
          </p:cNvGraphicFramePr>
          <p:nvPr>
            <p:custDataLst>
              <p:tags r:id="rId2"/>
            </p:custDataLst>
            <p:extLst>
              <p:ext uri="{D42A27DB-BD31-4B8C-83A1-F6EECF244321}">
                <p14:modId xmlns:p14="http://schemas.microsoft.com/office/powerpoint/2010/main" val="23262214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71"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051D138C-9E5E-43B2-A22F-7BC676F6398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Open Sans" panose="020B0604020202020204" charset="0"/>
              <a:ea typeface="Open Sans" panose="020B0604020202020204" charset="0"/>
              <a:cs typeface="Open Sans" panose="020B0604020202020204" charset="0"/>
              <a:sym typeface="Open Sans" panose="020B0604020202020204" charset="0"/>
            </a:endParaRPr>
          </a:p>
        </p:txBody>
      </p:sp>
      <p:sp>
        <p:nvSpPr>
          <p:cNvPr id="2" name="Title 1">
            <a:extLst>
              <a:ext uri="{FF2B5EF4-FFF2-40B4-BE49-F238E27FC236}">
                <a16:creationId xmlns:a16="http://schemas.microsoft.com/office/drawing/2014/main" id="{291615B6-F1BF-4561-8F29-A4DF5942548A}"/>
              </a:ext>
            </a:extLst>
          </p:cNvPr>
          <p:cNvSpPr>
            <a:spLocks noGrp="1"/>
          </p:cNvSpPr>
          <p:nvPr>
            <p:ph type="title"/>
          </p:nvPr>
        </p:nvSpPr>
        <p:spPr>
          <a:xfrm>
            <a:off x="3291840" y="118872"/>
            <a:ext cx="8311896" cy="485562"/>
          </a:xfrm>
        </p:spPr>
        <p:txBody>
          <a:bodyPr/>
          <a:lstStyle/>
          <a:p>
            <a:r>
              <a:rPr lang="en-US" dirty="0"/>
              <a:t>Additional Demographics</a:t>
            </a:r>
          </a:p>
        </p:txBody>
      </p:sp>
      <p:sp>
        <p:nvSpPr>
          <p:cNvPr id="3" name="Slide Number Placeholder 2">
            <a:extLst>
              <a:ext uri="{FF2B5EF4-FFF2-40B4-BE49-F238E27FC236}">
                <a16:creationId xmlns:a16="http://schemas.microsoft.com/office/drawing/2014/main" id="{B38EAFF9-C4BE-4923-B92F-7F0C5AAC5809}"/>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7</a:t>
            </a:fld>
            <a:endParaRPr lang="en-US" dirty="0"/>
          </a:p>
        </p:txBody>
      </p:sp>
      <p:sp>
        <p:nvSpPr>
          <p:cNvPr id="6" name="Footer Placeholder 5">
            <a:extLst>
              <a:ext uri="{FF2B5EF4-FFF2-40B4-BE49-F238E27FC236}">
                <a16:creationId xmlns:a16="http://schemas.microsoft.com/office/drawing/2014/main" id="{454B02B0-3855-4F6E-99FA-345747E8876D}"/>
              </a:ext>
            </a:extLst>
          </p:cNvPr>
          <p:cNvSpPr>
            <a:spLocks noGrp="1"/>
          </p:cNvSpPr>
          <p:nvPr>
            <p:ph type="ftr" idx="11"/>
          </p:nvPr>
        </p:nvSpPr>
        <p:spPr/>
        <p:txBody>
          <a:bodyPr/>
          <a:lstStyle/>
          <a:p>
            <a:r>
              <a:rPr lang="en-US"/>
              <a:t>© 2020 BioInformatics Inc., part of Science and Medicine Group</a:t>
            </a:r>
            <a:endParaRPr lang="en-US" dirty="0"/>
          </a:p>
        </p:txBody>
      </p:sp>
      <p:sp>
        <p:nvSpPr>
          <p:cNvPr id="11" name="Text Placeholder 3">
            <a:extLst>
              <a:ext uri="{FF2B5EF4-FFF2-40B4-BE49-F238E27FC236}">
                <a16:creationId xmlns:a16="http://schemas.microsoft.com/office/drawing/2014/main" id="{9460DC82-51C6-4652-988A-090939BD9C96}"/>
              </a:ext>
            </a:extLst>
          </p:cNvPr>
          <p:cNvSpPr>
            <a:spLocks noGrp="1"/>
          </p:cNvSpPr>
          <p:nvPr>
            <p:ph type="body" idx="4"/>
          </p:nvPr>
        </p:nvSpPr>
        <p:spPr>
          <a:xfrm>
            <a:off x="285750" y="6122781"/>
            <a:ext cx="6404299" cy="153888"/>
          </a:xfrm>
        </p:spPr>
        <p:txBody>
          <a:bodyPr/>
          <a:lstStyle/>
          <a:p>
            <a:r>
              <a:rPr lang="en-US" dirty="0"/>
              <a:t>n= 2,320 (all waves)</a:t>
            </a:r>
          </a:p>
        </p:txBody>
      </p:sp>
      <p:grpSp>
        <p:nvGrpSpPr>
          <p:cNvPr id="15" name="Group 14">
            <a:extLst>
              <a:ext uri="{FF2B5EF4-FFF2-40B4-BE49-F238E27FC236}">
                <a16:creationId xmlns:a16="http://schemas.microsoft.com/office/drawing/2014/main" id="{3B46D746-E792-4923-896E-9920D1AE6A94}"/>
              </a:ext>
            </a:extLst>
          </p:cNvPr>
          <p:cNvGrpSpPr/>
          <p:nvPr/>
        </p:nvGrpSpPr>
        <p:grpSpPr>
          <a:xfrm>
            <a:off x="1569449" y="604433"/>
            <a:ext cx="9053103" cy="5518347"/>
            <a:chOff x="1569449" y="604433"/>
            <a:chExt cx="9053103" cy="5518347"/>
          </a:xfrm>
        </p:grpSpPr>
        <p:pic>
          <p:nvPicPr>
            <p:cNvPr id="13" name="Picture 12">
              <a:extLst>
                <a:ext uri="{FF2B5EF4-FFF2-40B4-BE49-F238E27FC236}">
                  <a16:creationId xmlns:a16="http://schemas.microsoft.com/office/drawing/2014/main" id="{741FFD88-63B0-4BD8-A8AE-CEC3ACCC06B9}"/>
                </a:ext>
              </a:extLst>
            </p:cNvPr>
            <p:cNvPicPr>
              <a:picLocks noChangeAspect="1"/>
            </p:cNvPicPr>
            <p:nvPr/>
          </p:nvPicPr>
          <p:blipFill rotWithShape="1">
            <a:blip r:embed="rId7"/>
            <a:srcRect l="2212" t="7347" r="9005" b="8477"/>
            <a:stretch/>
          </p:blipFill>
          <p:spPr>
            <a:xfrm>
              <a:off x="1569449" y="604433"/>
              <a:ext cx="9053103" cy="5518347"/>
            </a:xfrm>
            <a:prstGeom prst="rect">
              <a:avLst/>
            </a:prstGeom>
          </p:spPr>
        </p:pic>
        <p:sp>
          <p:nvSpPr>
            <p:cNvPr id="14" name="Rectangle 13">
              <a:extLst>
                <a:ext uri="{FF2B5EF4-FFF2-40B4-BE49-F238E27FC236}">
                  <a16:creationId xmlns:a16="http://schemas.microsoft.com/office/drawing/2014/main" id="{DA39869F-5FA9-469D-B606-7D2059525DE3}"/>
                </a:ext>
              </a:extLst>
            </p:cNvPr>
            <p:cNvSpPr/>
            <p:nvPr/>
          </p:nvSpPr>
          <p:spPr>
            <a:xfrm>
              <a:off x="4758612" y="607424"/>
              <a:ext cx="2547257" cy="2864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77471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0C02D60-ED54-4CED-86F2-47696851BFB2}"/>
              </a:ext>
            </a:extLst>
          </p:cNvPr>
          <p:cNvGraphicFramePr>
            <a:graphicFrameLocks noChangeAspect="1"/>
          </p:cNvGraphicFramePr>
          <p:nvPr>
            <p:custDataLst>
              <p:tags r:id="rId2"/>
            </p:custDataLst>
            <p:extLst>
              <p:ext uri="{D42A27DB-BD31-4B8C-83A1-F6EECF244321}">
                <p14:modId xmlns:p14="http://schemas.microsoft.com/office/powerpoint/2010/main" val="30450198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93"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099E2B6D-B250-4DDA-A4EF-DAE5A64FAC3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4000" dirty="0">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endParaRPr>
          </a:p>
        </p:txBody>
      </p:sp>
      <p:sp>
        <p:nvSpPr>
          <p:cNvPr id="3" name="Title 2">
            <a:extLst>
              <a:ext uri="{FF2B5EF4-FFF2-40B4-BE49-F238E27FC236}">
                <a16:creationId xmlns:a16="http://schemas.microsoft.com/office/drawing/2014/main" id="{05C22934-F032-42AF-B51A-9398763DB2A4}"/>
              </a:ext>
            </a:extLst>
          </p:cNvPr>
          <p:cNvSpPr>
            <a:spLocks noGrp="1"/>
          </p:cNvSpPr>
          <p:nvPr>
            <p:ph type="title"/>
          </p:nvPr>
        </p:nvSpPr>
        <p:spPr/>
        <p:txBody>
          <a:bodyPr/>
          <a:lstStyle/>
          <a:p>
            <a:r>
              <a:rPr lang="en-US" dirty="0"/>
              <a:t>Lab Closures</a:t>
            </a:r>
          </a:p>
        </p:txBody>
      </p:sp>
      <p:sp>
        <p:nvSpPr>
          <p:cNvPr id="4" name="Slide Number Placeholder 3">
            <a:extLst>
              <a:ext uri="{FF2B5EF4-FFF2-40B4-BE49-F238E27FC236}">
                <a16:creationId xmlns:a16="http://schemas.microsoft.com/office/drawing/2014/main" id="{DF8F297B-6176-4593-8317-BC8C6A7F1F0C}"/>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8</a:t>
            </a:fld>
            <a:endParaRPr lang="en-US" dirty="0"/>
          </a:p>
        </p:txBody>
      </p:sp>
      <p:sp>
        <p:nvSpPr>
          <p:cNvPr id="5" name="Footer Placeholder 4">
            <a:extLst>
              <a:ext uri="{FF2B5EF4-FFF2-40B4-BE49-F238E27FC236}">
                <a16:creationId xmlns:a16="http://schemas.microsoft.com/office/drawing/2014/main" id="{9C750F62-8250-4927-A592-2FF123A54C39}"/>
              </a:ext>
            </a:extLst>
          </p:cNvPr>
          <p:cNvSpPr>
            <a:spLocks noGrp="1"/>
          </p:cNvSpPr>
          <p:nvPr>
            <p:ph type="ftr" idx="11"/>
          </p:nvPr>
        </p:nvSpPr>
        <p:spPr/>
        <p:txBody>
          <a:bodyPr/>
          <a:lstStyle/>
          <a:p>
            <a:r>
              <a:rPr lang="en-US"/>
              <a:t>© 2020 BioInformatics Inc., part of Science and Medicine Group</a:t>
            </a:r>
            <a:endParaRPr lang="en-US" dirty="0"/>
          </a:p>
        </p:txBody>
      </p:sp>
    </p:spTree>
    <p:extLst>
      <p:ext uri="{BB962C8B-B14F-4D97-AF65-F5344CB8AC3E}">
        <p14:creationId xmlns:p14="http://schemas.microsoft.com/office/powerpoint/2010/main" val="959205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7DB2E4E-EF0F-414C-8719-A2D9CE81E1E1}"/>
              </a:ext>
            </a:extLst>
          </p:cNvPr>
          <p:cNvGraphicFramePr>
            <a:graphicFrameLocks noChangeAspect="1"/>
          </p:cNvGraphicFramePr>
          <p:nvPr>
            <p:custDataLst>
              <p:tags r:id="rId2"/>
            </p:custDataLst>
            <p:extLst>
              <p:ext uri="{D42A27DB-BD31-4B8C-83A1-F6EECF244321}">
                <p14:modId xmlns:p14="http://schemas.microsoft.com/office/powerpoint/2010/main" val="10682957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79" name="think-cell Slide" r:id="rId5" imgW="347" imgH="348" progId="TCLayout.ActiveDocument.1">
                  <p:embed/>
                </p:oleObj>
              </mc:Choice>
              <mc:Fallback>
                <p:oleObj name="think-cell Slide" r:id="rId5" imgW="347" imgH="348" progId="TCLayout.ActiveDocument.1">
                  <p:embed/>
                  <p:pic>
                    <p:nvPicPr>
                      <p:cNvPr id="8" name="Object 7" hidden="1">
                        <a:extLst>
                          <a:ext uri="{FF2B5EF4-FFF2-40B4-BE49-F238E27FC236}">
                            <a16:creationId xmlns:a16="http://schemas.microsoft.com/office/drawing/2014/main" id="{B7DB2E4E-EF0F-414C-8719-A2D9CE81E1E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3A53D103-9E53-47BF-A402-9C9816C178D0}"/>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Open Sans" panose="020B0604020202020204" charset="0"/>
              <a:ea typeface="Open Sans" panose="020B0604020202020204" charset="0"/>
              <a:cs typeface="Open Sans" panose="020B0604020202020204" charset="0"/>
              <a:sym typeface="Open Sans" panose="020B0604020202020204" charset="0"/>
            </a:endParaRPr>
          </a:p>
        </p:txBody>
      </p:sp>
      <p:pic>
        <p:nvPicPr>
          <p:cNvPr id="12" name="Picture 11">
            <a:extLst>
              <a:ext uri="{FF2B5EF4-FFF2-40B4-BE49-F238E27FC236}">
                <a16:creationId xmlns:a16="http://schemas.microsoft.com/office/drawing/2014/main" id="{F6D2FE7E-56F9-4CC4-ABF3-7D473644D6B8}"/>
              </a:ext>
            </a:extLst>
          </p:cNvPr>
          <p:cNvPicPr>
            <a:picLocks noChangeAspect="1"/>
          </p:cNvPicPr>
          <p:nvPr/>
        </p:nvPicPr>
        <p:blipFill rotWithShape="1">
          <a:blip r:embed="rId7"/>
          <a:srcRect l="1392" t="1734" r="5341" b="3946"/>
          <a:stretch/>
        </p:blipFill>
        <p:spPr>
          <a:xfrm>
            <a:off x="1389286" y="570320"/>
            <a:ext cx="9413428" cy="5563472"/>
          </a:xfrm>
          <a:prstGeom prst="rect">
            <a:avLst/>
          </a:prstGeom>
        </p:spPr>
      </p:pic>
      <p:sp>
        <p:nvSpPr>
          <p:cNvPr id="2" name="Title 1">
            <a:extLst>
              <a:ext uri="{FF2B5EF4-FFF2-40B4-BE49-F238E27FC236}">
                <a16:creationId xmlns:a16="http://schemas.microsoft.com/office/drawing/2014/main" id="{988CAD4B-A6A1-4AEC-8DB9-AD3563D208B5}"/>
              </a:ext>
            </a:extLst>
          </p:cNvPr>
          <p:cNvSpPr>
            <a:spLocks noGrp="1"/>
          </p:cNvSpPr>
          <p:nvPr>
            <p:ph type="title"/>
          </p:nvPr>
        </p:nvSpPr>
        <p:spPr>
          <a:xfrm>
            <a:off x="3291840" y="118872"/>
            <a:ext cx="8311896" cy="507204"/>
          </a:xfrm>
        </p:spPr>
        <p:txBody>
          <a:bodyPr/>
          <a:lstStyle/>
          <a:p>
            <a:r>
              <a:rPr lang="en-US" dirty="0"/>
              <a:t>Research Lab Closures (4/10/20-4/13/20)</a:t>
            </a:r>
          </a:p>
        </p:txBody>
      </p:sp>
      <p:sp>
        <p:nvSpPr>
          <p:cNvPr id="3" name="Slide Number Placeholder 2">
            <a:extLst>
              <a:ext uri="{FF2B5EF4-FFF2-40B4-BE49-F238E27FC236}">
                <a16:creationId xmlns:a16="http://schemas.microsoft.com/office/drawing/2014/main" id="{D097CCF9-895A-431C-A1AA-3B157C2143F6}"/>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9</a:t>
            </a:fld>
            <a:endParaRPr lang="en-US" dirty="0"/>
          </a:p>
        </p:txBody>
      </p:sp>
      <p:sp>
        <p:nvSpPr>
          <p:cNvPr id="5" name="Text Placeholder 4">
            <a:extLst>
              <a:ext uri="{FF2B5EF4-FFF2-40B4-BE49-F238E27FC236}">
                <a16:creationId xmlns:a16="http://schemas.microsoft.com/office/drawing/2014/main" id="{6F4428C9-02A3-4AC7-BD42-934E40826721}"/>
              </a:ext>
            </a:extLst>
          </p:cNvPr>
          <p:cNvSpPr>
            <a:spLocks noGrp="1"/>
          </p:cNvSpPr>
          <p:nvPr>
            <p:ph type="body" idx="13"/>
          </p:nvPr>
        </p:nvSpPr>
        <p:spPr>
          <a:xfrm>
            <a:off x="3291838" y="6133792"/>
            <a:ext cx="8613648" cy="153888"/>
          </a:xfrm>
        </p:spPr>
        <p:txBody>
          <a:bodyPr/>
          <a:lstStyle/>
          <a:p>
            <a:r>
              <a:rPr lang="en-US" i="0" dirty="0"/>
              <a:t>Is your lab currently operational? (choose only one)</a:t>
            </a:r>
          </a:p>
        </p:txBody>
      </p:sp>
      <p:sp>
        <p:nvSpPr>
          <p:cNvPr id="6" name="Footer Placeholder 5">
            <a:extLst>
              <a:ext uri="{FF2B5EF4-FFF2-40B4-BE49-F238E27FC236}">
                <a16:creationId xmlns:a16="http://schemas.microsoft.com/office/drawing/2014/main" id="{37EAB3F6-7C9A-4DB4-9BFE-12543B2D414D}"/>
              </a:ext>
            </a:extLst>
          </p:cNvPr>
          <p:cNvSpPr>
            <a:spLocks noGrp="1"/>
          </p:cNvSpPr>
          <p:nvPr>
            <p:ph type="ftr" idx="11"/>
          </p:nvPr>
        </p:nvSpPr>
        <p:spPr/>
        <p:txBody>
          <a:bodyPr/>
          <a:lstStyle/>
          <a:p>
            <a:r>
              <a:rPr lang="en-US"/>
              <a:t>© 2020 BioInformatics Inc., part of Science and Medicine Group</a:t>
            </a:r>
            <a:endParaRPr lang="en-US" dirty="0"/>
          </a:p>
        </p:txBody>
      </p:sp>
      <p:sp>
        <p:nvSpPr>
          <p:cNvPr id="15" name="Text Placeholder 3">
            <a:extLst>
              <a:ext uri="{FF2B5EF4-FFF2-40B4-BE49-F238E27FC236}">
                <a16:creationId xmlns:a16="http://schemas.microsoft.com/office/drawing/2014/main" id="{6E897EEA-3093-4529-A53D-25CA28E23948}"/>
              </a:ext>
            </a:extLst>
          </p:cNvPr>
          <p:cNvSpPr>
            <a:spLocks noGrp="1"/>
          </p:cNvSpPr>
          <p:nvPr>
            <p:ph type="body" idx="4"/>
          </p:nvPr>
        </p:nvSpPr>
        <p:spPr>
          <a:xfrm>
            <a:off x="285750" y="6133791"/>
            <a:ext cx="4766697" cy="153888"/>
          </a:xfrm>
        </p:spPr>
        <p:txBody>
          <a:bodyPr/>
          <a:lstStyle/>
          <a:p>
            <a:r>
              <a:rPr lang="en-US" dirty="0"/>
              <a:t>n= 970 (week 3)</a:t>
            </a:r>
          </a:p>
        </p:txBody>
      </p:sp>
    </p:spTree>
    <p:extLst>
      <p:ext uri="{BB962C8B-B14F-4D97-AF65-F5344CB8AC3E}">
        <p14:creationId xmlns:p14="http://schemas.microsoft.com/office/powerpoint/2010/main" val="39768759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GR5.e4zTEAkMovXF_2K8J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O44MqKGJFws6plCLMCt.a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gb6hIAJbGgINs8coPkCmx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jdNWWAujKFs8pdOnjHDHy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B1aMF9jh_rfkSP0ev7DQR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B1aMF9jh_rfkSP0ev7DQR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U.5lHfZ.r.FdViMqr1hOj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tSoYzzMbRwhUBawZ33oTw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tSoYzzMbRwhUBawZ33oTw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99nR18iYob0XowWSD2sd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xv1XZcpTGjmycY.eOtUk_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M8RN.pLTz5iYrRCF_P2cy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j_JJiujzpJjOZsxooA9qq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KRPIHXV2u4uVaHcpDB9ib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xv1XZcpTGjmycY.eOtUk_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U05ed1YW6ZXecdMwiKO5q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V87Eh1Rn3AWtc5A6Jb.Mc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V87Eh1Rn3AWtc5A6Jb.Mc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V87Eh1Rn3AWtc5A6Jb.Mc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xv1XZcpTGjmycY.eOtUk_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xv1XZcpTGjmycY.eOtUk_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gb6hIAJbGgINs8coPkCmx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gb6hIAJbGgINs8coPkCmx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ioInfo_Template_Published_MD, New Colors">
  <a:themeElements>
    <a:clrScheme name="New BioInformatics Published Color 9-18">
      <a:dk1>
        <a:srgbClr val="000000"/>
      </a:dk1>
      <a:lt1>
        <a:srgbClr val="FFFFFF"/>
      </a:lt1>
      <a:dk2>
        <a:srgbClr val="44546A"/>
      </a:dk2>
      <a:lt2>
        <a:srgbClr val="E7E6E6"/>
      </a:lt2>
      <a:accent1>
        <a:srgbClr val="20417D"/>
      </a:accent1>
      <a:accent2>
        <a:srgbClr val="21ACD6"/>
      </a:accent2>
      <a:accent3>
        <a:srgbClr val="C5E5EE"/>
      </a:accent3>
      <a:accent4>
        <a:srgbClr val="D7F75B"/>
      </a:accent4>
      <a:accent5>
        <a:srgbClr val="9CC74C"/>
      </a:accent5>
      <a:accent6>
        <a:srgbClr val="A49E8D"/>
      </a:accent6>
      <a:hlink>
        <a:srgbClr val="20417D"/>
      </a:hlink>
      <a:folHlink>
        <a:srgbClr val="777874"/>
      </a:folHlink>
    </a:clrScheme>
    <a:fontScheme name="Custom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io-publishedreport-final, font embedded 10-2-2018" id="{B9DE2FA4-861E-F44C-9624-69BF8A8DFF31}" vid="{D7F900B3-A03A-6D47-81CF-54AC1BD76B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bio-publishedreport-final, font embedded 9-28-2018</Template>
  <TotalTime>2130</TotalTime>
  <Words>1258</Words>
  <Application>Microsoft Macintosh PowerPoint</Application>
  <PresentationFormat>Widescreen</PresentationFormat>
  <Paragraphs>175</Paragraphs>
  <Slides>26</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4" baseType="lpstr">
      <vt:lpstr>Calibri</vt:lpstr>
      <vt:lpstr>Arial</vt:lpstr>
      <vt:lpstr>Wingdings</vt:lpstr>
      <vt:lpstr>Vectora LT Std Roman</vt:lpstr>
      <vt:lpstr>Source Sans Pro</vt:lpstr>
      <vt:lpstr>Open Sans</vt:lpstr>
      <vt:lpstr>BioInfo_Template_Published_MD, New Colors</vt:lpstr>
      <vt:lpstr>think-cell Slide</vt:lpstr>
      <vt:lpstr>Webinar COVID-19 Business Impact  on Global Research Labs April 15, 2020  covid19@bioinfoinc.com</vt:lpstr>
      <vt:lpstr>PowerPoint Presentation</vt:lpstr>
      <vt:lpstr>Our Global Insights Brands are Leaders in  Instrumentation, Life Science, Imaging, and Clinical Diagnostics</vt:lpstr>
      <vt:lpstr>PowerPoint Presentation</vt:lpstr>
      <vt:lpstr>Demographics</vt:lpstr>
      <vt:lpstr>Regional Distribution</vt:lpstr>
      <vt:lpstr>Additional Demographics</vt:lpstr>
      <vt:lpstr>Lab Closures</vt:lpstr>
      <vt:lpstr>Research Lab Closures (4/10/20-4/13/20)</vt:lpstr>
      <vt:lpstr>Closure Trends Over 3 Weeks by Market Segment</vt:lpstr>
      <vt:lpstr>Closure Trends Over 3 Weeks by Region</vt:lpstr>
      <vt:lpstr>North American labs anticipate the longest closure</vt:lpstr>
      <vt:lpstr>Scientists are writing, publishing and planning during shutdowns</vt:lpstr>
      <vt:lpstr>Scientists are writing, publishing and planning during shutdowns</vt:lpstr>
      <vt:lpstr>A majority indicated that their ability to conduct experiments was an area affected by the situation</vt:lpstr>
      <vt:lpstr>North American labs indicated the greatest impact on their research, while Asian labs expressed the greatest sense of worry</vt:lpstr>
      <vt:lpstr>Adjustments to Budgets –  Immediate Changes in Spending</vt:lpstr>
      <vt:lpstr>Reduction in projects and budgetary restrictions are the top economic changes</vt:lpstr>
      <vt:lpstr>Over 40% of researchers are saving money in anticipation of tighter funding</vt:lpstr>
      <vt:lpstr>Average researcher spending is anticipated to decline in all major product areas</vt:lpstr>
      <vt:lpstr>Infectious Disease Researchers –  The Different Roles of Academic Labs and  Drug Discovery Labs</vt:lpstr>
      <vt:lpstr>Fast screening, detection, and measurement tools are key in supporting infectious disease researchers</vt:lpstr>
      <vt:lpstr>High throughput antigen detection and cell culture for vaccine development/testing, and delivery are needed</vt:lpstr>
      <vt:lpstr>Tools that help quantify response and viral load as well as high throughput drug screening will win</vt:lpstr>
      <vt:lpstr>Questions?</vt:lpstr>
      <vt:lpstr>Please visit https://bioinfoinc.com/product/covid-19-lab-tracker/ for information about how to purchase the ongoing tracking data.</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Camara</dc:creator>
  <cp:lastModifiedBy>Justin Dudash</cp:lastModifiedBy>
  <cp:revision>85</cp:revision>
  <dcterms:created xsi:type="dcterms:W3CDTF">2020-04-08T01:28:44Z</dcterms:created>
  <dcterms:modified xsi:type="dcterms:W3CDTF">2020-04-15T20:28:03Z</dcterms:modified>
</cp:coreProperties>
</file>